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00"/>
    <a:srgbClr val="7E335C"/>
    <a:srgbClr val="FFFF99"/>
    <a:srgbClr val="F5FF75"/>
    <a:srgbClr val="FEE1AC"/>
    <a:srgbClr val="C1C1FF"/>
    <a:srgbClr val="B7B7FF"/>
    <a:srgbClr val="CCCCFF"/>
    <a:srgbClr val="8181FF"/>
    <a:srgbClr val="8F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黄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005A00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5A00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005A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3441006" y="6121102"/>
            <a:ext cx="5435830" cy="920513"/>
            <a:chOff x="3441006" y="6121102"/>
            <a:chExt cx="5435830" cy="92051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441006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005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005A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005A00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005A00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6C36D8E-6D18-C036-01BB-0B5BFFB72732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B4B0414-3CFD-B4A8-168E-24D2963B555A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ED779E9-5998-B782-FDF0-99CA5F068F19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8334FAB-00EE-C13A-8957-86DC035FC761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1E4F8438-92CB-D876-6A62-B9A234E8D02C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F94FFFB-8EA2-4C65-0B24-0DF9907A4C61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CB0E1F4-484C-B288-DA2B-B6452A46164B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2023-04-04T15:30:38Z</dcterms:modified>
</cp:coreProperties>
</file>