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00"/>
    <a:srgbClr val="7E335C"/>
    <a:srgbClr val="FFFF99"/>
    <a:srgbClr val="F5FF75"/>
    <a:srgbClr val="FEE1AC"/>
    <a:srgbClr val="C1C1FF"/>
    <a:srgbClr val="B7B7FF"/>
    <a:srgbClr val="CCCCFF"/>
    <a:srgbClr val="8181FF"/>
    <a:srgbClr val="8F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黄緑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7" name="テキスト ボックス 46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1" name="テキスト ボックス 50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</a:t>
            </a:r>
            <a:endParaRPr lang="ja-JP" altLang="en-US" dirty="0">
              <a:solidFill>
                <a:srgbClr val="7E335C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005A00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005A00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005A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5021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3441006" y="6121102"/>
            <a:ext cx="5435830" cy="920513"/>
            <a:chOff x="3441006" y="6121102"/>
            <a:chExt cx="5435830" cy="920513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441006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28" name="直線コネクタ 27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005A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図形グループ 2"/>
          <p:cNvGrpSpPr/>
          <p:nvPr/>
        </p:nvGrpSpPr>
        <p:grpSpPr>
          <a:xfrm>
            <a:off x="3402484" y="7057206"/>
            <a:ext cx="5328592" cy="261610"/>
            <a:chOff x="3402484" y="7057206"/>
            <a:chExt cx="5328592" cy="261610"/>
          </a:xfrm>
        </p:grpSpPr>
        <p:cxnSp>
          <p:nvCxnSpPr>
            <p:cNvPr id="22" name="直線コネクタ 21"/>
            <p:cNvCxnSpPr/>
            <p:nvPr/>
          </p:nvCxnSpPr>
          <p:spPr bwMode="auto">
            <a:xfrm>
              <a:off x="3474492" y="7297111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005A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3402484" y="7057206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005A00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005A00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93</cp:revision>
  <cp:lastPrinted>2015-03-06T01:35:08Z</cp:lastPrinted>
  <dcterms:created xsi:type="dcterms:W3CDTF">2011-09-10T02:34:56Z</dcterms:created>
  <dcterms:modified xsi:type="dcterms:W3CDTF">2023-04-03T14:59:20Z</dcterms:modified>
</cp:coreProperties>
</file>