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3129"/>
    <a:srgbClr val="135A48"/>
    <a:srgbClr val="243F78"/>
    <a:srgbClr val="482678"/>
    <a:srgbClr val="005A00"/>
    <a:srgbClr val="7E335C"/>
    <a:srgbClr val="FFFF99"/>
    <a:srgbClr val="F5FF75"/>
    <a:srgbClr val="FEE1AC"/>
    <a:srgbClr val="C1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赤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テキスト ボックス 51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6B3129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6B3129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6B3129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cxnSp>
        <p:nvCxnSpPr>
          <p:cNvPr id="27" name="直線コネクタ 26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テキスト ボックス 30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6B3129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5A4B5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事前申込</a:t>
            </a:r>
            <a:r>
              <a:rPr lang="ja-JP" altLang="en-US" sz="1200" b="1" dirty="0">
                <a:solidFill>
                  <a:srgbClr val="65A4B5"/>
                </a:solidFill>
                <a:latin typeface="Meiryo"/>
                <a:ea typeface="メイリオ"/>
                <a:cs typeface="Meiryo"/>
              </a:rPr>
              <a:t>あり</a:t>
            </a:r>
            <a:endParaRPr lang="ja-JP" altLang="en-US" dirty="0"/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F0A6E21-DB02-7699-4800-AE77E646A80C}"/>
              </a:ext>
            </a:extLst>
          </p:cNvPr>
          <p:cNvGrpSpPr/>
          <p:nvPr/>
        </p:nvGrpSpPr>
        <p:grpSpPr>
          <a:xfrm>
            <a:off x="3330476" y="9079794"/>
            <a:ext cx="5472608" cy="1792312"/>
            <a:chOff x="3330476" y="9079794"/>
            <a:chExt cx="5472608" cy="1792312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C0878A2-AA3B-7D53-9B67-E132C5A0F8DC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F55A827-8B0D-4B99-1B64-5EBF23594568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6662D6B0-8DC9-4C6D-11FC-B2B425B9B999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E8BEB6FE-5603-99BA-6397-3D33230AC4DE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D5763399-50A2-9E71-1A67-8E54E9BBEAB9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06D6D3E4-EE69-2DB9-AC53-50CE72E48DC8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186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97</cp:revision>
  <cp:lastPrinted>2015-03-06T01:35:08Z</cp:lastPrinted>
  <dcterms:created xsi:type="dcterms:W3CDTF">2011-09-10T02:34:56Z</dcterms:created>
  <dcterms:modified xsi:type="dcterms:W3CDTF">2023-04-04T15:28:43Z</dcterms:modified>
</cp:coreProperties>
</file>