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3129"/>
    <a:srgbClr val="135A48"/>
    <a:srgbClr val="243F78"/>
    <a:srgbClr val="482678"/>
    <a:srgbClr val="005A00"/>
    <a:srgbClr val="7E335C"/>
    <a:srgbClr val="FFFF99"/>
    <a:srgbClr val="F5FF75"/>
    <a:srgbClr val="FEE1AC"/>
    <a:srgbClr val="C1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176" y="56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背景＿赤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" name="テキスト ボックス 51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6B3129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6B3129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6B3129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6B3129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4842644" y="6151880"/>
            <a:ext cx="4034192" cy="889735"/>
            <a:chOff x="4842644" y="6151880"/>
            <a:chExt cx="4034192" cy="88973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cxnSp>
        <p:nvCxnSpPr>
          <p:cNvPr id="27" name="直線コネクタ 26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テキスト ボックス 30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6B3129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3402484" y="6121102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65A4B5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事前申込</a:t>
            </a:r>
            <a:r>
              <a:rPr lang="ja-JP" altLang="en-US" sz="1200" b="1" dirty="0">
                <a:solidFill>
                  <a:srgbClr val="65A4B5"/>
                </a:solidFill>
                <a:latin typeface="Meiryo"/>
                <a:ea typeface="メイリオ"/>
                <a:cs typeface="Meiryo"/>
              </a:rPr>
              <a:t>あり</a:t>
            </a:r>
            <a:endParaRPr lang="ja-JP" altLang="en-US" dirty="0"/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</TotalTime>
  <Words>184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96</cp:revision>
  <cp:lastPrinted>2015-03-06T01:35:08Z</cp:lastPrinted>
  <dcterms:created xsi:type="dcterms:W3CDTF">2011-09-10T02:34:56Z</dcterms:created>
  <dcterms:modified xsi:type="dcterms:W3CDTF">2023-04-03T14:45:08Z</dcterms:modified>
</cp:coreProperties>
</file>