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129"/>
    <a:srgbClr val="135A48"/>
    <a:srgbClr val="243F78"/>
    <a:srgbClr val="482678"/>
    <a:srgbClr val="005A00"/>
    <a:srgbClr val="7E335C"/>
    <a:srgbClr val="FFFF99"/>
    <a:srgbClr val="F5FF75"/>
    <a:srgbClr val="FEE1AC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赤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6B3129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6B3129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6B312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6B3129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699DEE1-46F5-1B52-8804-CF86F66D11F6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CCFCAA7-17CA-C53D-0616-CB500DBC86DE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F36CFD1-548E-B5F2-99F4-D332FBB4C88C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D0EB335-949A-A8FE-6DA9-B8D0BA1923AC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EEC5DF5-0BEA-8E61-D86E-9DD5D5A44BB0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03BF9A7-840B-4265-064A-A7D5CDE8D97C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4DB88B7-AC1F-D244-FA39-2E18E56F90F6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2023-04-04T15:36:27Z</dcterms:modified>
</cp:coreProperties>
</file>