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129"/>
    <a:srgbClr val="135A48"/>
    <a:srgbClr val="243F78"/>
    <a:srgbClr val="482678"/>
    <a:srgbClr val="005A00"/>
    <a:srgbClr val="7E335C"/>
    <a:srgbClr val="FFFF99"/>
    <a:srgbClr val="F5FF75"/>
    <a:srgbClr val="FEE1AC"/>
    <a:srgbClr val="C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赤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6B3129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6B3129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6B3129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6B3129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cxnSp>
        <p:nvCxnSpPr>
          <p:cNvPr id="27" name="直線コネクタ 26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6B3129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6B3129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184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2023-04-03T14:58:03Z</dcterms:modified>
</cp:coreProperties>
</file>