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E36"/>
    <a:srgbClr val="6B3129"/>
    <a:srgbClr val="135A48"/>
    <a:srgbClr val="243F78"/>
    <a:srgbClr val="482678"/>
    <a:srgbClr val="005A00"/>
    <a:srgbClr val="7E335C"/>
    <a:srgbClr val="FFFF99"/>
    <a:srgbClr val="F5FF75"/>
    <a:srgbClr val="FEE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赤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491E36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491E36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491E36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491E36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91E36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noProof="0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81CCDF5-1D60-FEC1-F39B-284D08D7C6A2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9A1D8449-1BEE-7FD3-F07A-5B8A77BCD7D1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39C8D3C8-71E7-AC83-AD06-992107D411AB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C272C7C-7952-30E3-679B-30A6BDDBF519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AF7A036-1DF9-1AB8-CF09-CBEE0152F02D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5A1AE43-C0AE-A8F7-84DD-332EBB905554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C2F2841-95E6-DAF9-350F-9292F0202D69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186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98</cp:revision>
  <cp:lastPrinted>2015-03-06T01:35:08Z</cp:lastPrinted>
  <dcterms:created xsi:type="dcterms:W3CDTF">2011-09-10T02:34:56Z</dcterms:created>
  <dcterms:modified xsi:type="dcterms:W3CDTF">2023-04-04T15:29:36Z</dcterms:modified>
</cp:coreProperties>
</file>