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E36"/>
    <a:srgbClr val="6B3129"/>
    <a:srgbClr val="135A48"/>
    <a:srgbClr val="243F78"/>
    <a:srgbClr val="482678"/>
    <a:srgbClr val="005A00"/>
    <a:srgbClr val="7E335C"/>
    <a:srgbClr val="FFFF99"/>
    <a:srgbClr val="F5FF75"/>
    <a:srgbClr val="FEE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赤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91E36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91E36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91E36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91E36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91E36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noProof="0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184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Meiryo</vt:lpstr>
      <vt:lpstr>Meiryo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97</cp:revision>
  <cp:lastPrinted>2015-03-06T01:35:08Z</cp:lastPrinted>
  <dcterms:created xsi:type="dcterms:W3CDTF">2011-09-10T02:34:56Z</dcterms:created>
  <dcterms:modified xsi:type="dcterms:W3CDTF">2023-04-03T14:46:01Z</dcterms:modified>
</cp:coreProperties>
</file>