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1E36"/>
    <a:srgbClr val="6B3129"/>
    <a:srgbClr val="135A48"/>
    <a:srgbClr val="243F78"/>
    <a:srgbClr val="482678"/>
    <a:srgbClr val="005A00"/>
    <a:srgbClr val="7E335C"/>
    <a:srgbClr val="FFFF99"/>
    <a:srgbClr val="F5FF75"/>
    <a:srgbClr val="FEE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 descr="背景＿赤紫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公益社団法人 日本放射線技術学会</a:t>
            </a:r>
            <a:r>
              <a:rPr kumimoji="1" lang="ja-JP" altLang="en-US" sz="1000" b="1" i="0" baseline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91E36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491E36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491E36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491E36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491E36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491E36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491E36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4842644" y="6151880"/>
            <a:ext cx="4034192" cy="889735"/>
            <a:chOff x="4842644" y="6151880"/>
            <a:chExt cx="4034192" cy="88973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テキスト ボックス 27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491E36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402484" y="6121102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65A4B5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事前申込</a:t>
            </a:r>
            <a:r>
              <a:rPr lang="ja-JP" altLang="en-US" sz="1200" b="1" noProof="0" dirty="0">
                <a:solidFill>
                  <a:srgbClr val="65A4B5"/>
                </a:solidFill>
                <a:latin typeface="Meiryo"/>
                <a:ea typeface="メイリオ"/>
                <a:cs typeface="Meiryo"/>
              </a:rPr>
              <a:t>あり</a:t>
            </a:r>
            <a:endParaRPr lang="ja-JP" altLang="en-US" dirty="0"/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C1F6468-85F0-E990-097B-E4C864EAAD43}"/>
              </a:ext>
            </a:extLst>
          </p:cNvPr>
          <p:cNvGrpSpPr/>
          <p:nvPr/>
        </p:nvGrpSpPr>
        <p:grpSpPr>
          <a:xfrm>
            <a:off x="3330476" y="9079794"/>
            <a:ext cx="5472608" cy="1792312"/>
            <a:chOff x="3330476" y="9079794"/>
            <a:chExt cx="5472608" cy="1792312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301377E-B253-43D0-763E-656392FCED52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E12A44B-3A80-5352-1031-6880CF1631BC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C70B9A01-B9AF-8CB9-E5D3-73955C7DE82D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EBFAD1A4-8F08-63FD-33F9-6B581499365D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648FBCD-0762-1D42-1748-110A43C5DE6F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CAEA1AE-4192-5216-1D61-21409BF5ACE3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186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97</cp:revision>
  <cp:lastPrinted>2015-03-06T01:35:08Z</cp:lastPrinted>
  <dcterms:created xsi:type="dcterms:W3CDTF">2011-09-10T02:34:56Z</dcterms:created>
  <dcterms:modified xsi:type="dcterms:W3CDTF">2023-04-04T15:37:19Z</dcterms:modified>
</cp:coreProperties>
</file>