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678"/>
    <a:srgbClr val="005A00"/>
    <a:srgbClr val="7E335C"/>
    <a:srgbClr val="FFFF99"/>
    <a:srgbClr val="F5FF75"/>
    <a:srgbClr val="FEE1AC"/>
    <a:srgbClr val="C1C1FF"/>
    <a:srgbClr val="B7B7FF"/>
    <a:srgbClr val="CCCCFF"/>
    <a:srgbClr val="81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図 49" descr="背景＿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4826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48267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48267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4826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73A4D9"/>
                </a:solidFill>
                <a:latin typeface="Meiryo"/>
                <a:ea typeface="メイリオ"/>
                <a:cs typeface="Meiryo"/>
              </a:rPr>
              <a:t>事前申込あり</a:t>
            </a:r>
            <a:endParaRPr lang="ja-JP" altLang="en-US" dirty="0">
              <a:solidFill>
                <a:srgbClr val="73A4D9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3474492" y="9025303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図形グループ 2"/>
          <p:cNvGrpSpPr/>
          <p:nvPr/>
        </p:nvGrpSpPr>
        <p:grpSpPr>
          <a:xfrm>
            <a:off x="3402484" y="6985198"/>
            <a:ext cx="5328592" cy="261610"/>
            <a:chOff x="3402484" y="6985198"/>
            <a:chExt cx="5328592" cy="261610"/>
          </a:xfrm>
        </p:grpSpPr>
        <p:cxnSp>
          <p:nvCxnSpPr>
            <p:cNvPr id="27" name="直線コネクタ 26"/>
            <p:cNvCxnSpPr/>
            <p:nvPr/>
          </p:nvCxnSpPr>
          <p:spPr bwMode="auto">
            <a:xfrm>
              <a:off x="3474492" y="7225103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4826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テキスト ボックス 29"/>
            <p:cNvSpPr txBox="1"/>
            <p:nvPr/>
          </p:nvSpPr>
          <p:spPr>
            <a:xfrm>
              <a:off x="3402484" y="6985198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48267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48267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F16F663-13D4-D637-D6AE-35F0BE01DBC5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2C129E4E-8C34-33FD-4B94-F8CCC104F8BF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A30447B6-5139-669A-1C4C-3CBE63E24867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2297C8C-4A62-BE42-AB8F-A83DC9566C3D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AD98C57F-DA7F-5BC6-9B7F-8D34541028EC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9FC5325-9E43-2296-CAE4-8BFD6E221DA5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80C844E-00C5-F576-7CAC-45AA4D9B0121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186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96</cp:revision>
  <cp:lastPrinted>2015-03-06T01:35:08Z</cp:lastPrinted>
  <dcterms:created xsi:type="dcterms:W3CDTF">2011-09-10T02:34:56Z</dcterms:created>
  <dcterms:modified xsi:type="dcterms:W3CDTF">2023-04-04T15:27:40Z</dcterms:modified>
</cp:coreProperties>
</file>