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78"/>
    <a:srgbClr val="005A00"/>
    <a:srgbClr val="7E335C"/>
    <a:srgbClr val="FFFF99"/>
    <a:srgbClr val="F5FF75"/>
    <a:srgbClr val="FEE1AC"/>
    <a:srgbClr val="C1C1FF"/>
    <a:srgbClr val="B7B7FF"/>
    <a:srgbClr val="CCCCFF"/>
    <a:srgbClr val="81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図 49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81" y="2097946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826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73A4D9"/>
                </a:solidFill>
                <a:latin typeface="Meiryo"/>
                <a:ea typeface="メイリオ"/>
                <a:cs typeface="Meiryo"/>
              </a:rPr>
              <a:t>事前申込あり</a:t>
            </a:r>
            <a:endParaRPr lang="ja-JP" altLang="en-US" dirty="0">
              <a:solidFill>
                <a:srgbClr val="73A4D9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3474492" y="9025303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6985198"/>
            <a:ext cx="5328592" cy="261610"/>
            <a:chOff x="3402484" y="6985198"/>
            <a:chExt cx="5328592" cy="261610"/>
          </a:xfrm>
        </p:grpSpPr>
        <p:cxnSp>
          <p:nvCxnSpPr>
            <p:cNvPr id="27" name="直線コネクタ 26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4826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テキスト ボックス 29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4826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4826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97A8BB-D6A8-6080-ABCF-7A3F49F3C269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9BA9D58C-780A-A9C9-4131-118D81D623A2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E1FC75E6-D1D5-D295-930F-E5DBD1DF3CBB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7272237-F117-8D67-A62E-1ACCE19D9BF5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519E77E-72C5-4098-DB8E-4A7AE1671331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6137C53-F430-C2E9-025C-FA87B209E9BB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12EF7EA-A1D0-EC36-814C-7888780FF38A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2023-04-04T15:35:42Z</dcterms:modified>
</cp:coreProperties>
</file>