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35C"/>
    <a:srgbClr val="FFFF99"/>
    <a:srgbClr val="F5FF75"/>
    <a:srgbClr val="FEE1AC"/>
    <a:srgbClr val="C1C1FF"/>
    <a:srgbClr val="B7B7FF"/>
    <a:srgbClr val="CCCCFF"/>
    <a:srgbClr val="8181FF"/>
    <a:srgbClr val="8F8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ピンク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F5F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8" name="テキスト ボックス 57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7E335C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7E335C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7E335C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7E335C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7E335C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7E335C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7E335C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42644" y="6409134"/>
            <a:ext cx="3096344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悪天候などによる開催については</a:t>
            </a:r>
            <a:r>
              <a: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をご確認ください</a:t>
            </a: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endParaRPr kumimoji="1" lang="en-US" altLang="ja-JP" sz="9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3474492" y="9073430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7E33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図形グループ 1"/>
          <p:cNvGrpSpPr/>
          <p:nvPr/>
        </p:nvGrpSpPr>
        <p:grpSpPr>
          <a:xfrm>
            <a:off x="3402484" y="6939612"/>
            <a:ext cx="5328592" cy="261610"/>
            <a:chOff x="3402484" y="6985198"/>
            <a:chExt cx="5328592" cy="261610"/>
          </a:xfrm>
        </p:grpSpPr>
        <p:cxnSp>
          <p:nvCxnSpPr>
            <p:cNvPr id="19" name="直線コネクタ 18"/>
            <p:cNvCxnSpPr/>
            <p:nvPr/>
          </p:nvCxnSpPr>
          <p:spPr bwMode="auto">
            <a:xfrm>
              <a:off x="3474492" y="7225103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7E335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テキスト ボックス 20"/>
            <p:cNvSpPr txBox="1"/>
            <p:nvPr/>
          </p:nvSpPr>
          <p:spPr>
            <a:xfrm>
              <a:off x="3402484" y="6985198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7E335C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7E335C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3416832" y="6121102"/>
            <a:ext cx="5460004" cy="276999"/>
            <a:chOff x="3416832" y="6121102"/>
            <a:chExt cx="4677980" cy="276999"/>
          </a:xfrm>
        </p:grpSpPr>
        <p:sp>
          <p:nvSpPr>
            <p:cNvPr id="22" name="正方形/長方形 21"/>
            <p:cNvSpPr/>
            <p:nvPr/>
          </p:nvSpPr>
          <p:spPr>
            <a:xfrm>
              <a:off x="3416832" y="6121102"/>
              <a:ext cx="1137780" cy="276999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638428" y="6151880"/>
              <a:ext cx="345638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92</cp:revision>
  <cp:lastPrinted>2015-03-06T01:35:08Z</cp:lastPrinted>
  <dcterms:created xsi:type="dcterms:W3CDTF">2011-09-10T02:34:56Z</dcterms:created>
  <dcterms:modified xsi:type="dcterms:W3CDTF">2023-04-03T14:43:04Z</dcterms:modified>
</cp:coreProperties>
</file>