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663A"/>
    <a:srgbClr val="491E36"/>
    <a:srgbClr val="6B3129"/>
    <a:srgbClr val="135A48"/>
    <a:srgbClr val="243F78"/>
    <a:srgbClr val="482678"/>
    <a:srgbClr val="005A00"/>
    <a:srgbClr val="7E335C"/>
    <a:srgbClr val="FFFF99"/>
    <a:srgbClr val="F5F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橙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556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89663A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89663A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89663A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89663A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図形グループ 1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556196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30" name="直線コネクタ 29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テキスト ボックス 31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89663A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49694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8300561-909B-7B4C-1815-1552FEDA81F5}"/>
              </a:ext>
            </a:extLst>
          </p:cNvPr>
          <p:cNvGrpSpPr/>
          <p:nvPr/>
        </p:nvGrpSpPr>
        <p:grpSpPr>
          <a:xfrm>
            <a:off x="3330476" y="9152867"/>
            <a:ext cx="5472608" cy="1792312"/>
            <a:chOff x="3330476" y="9079794"/>
            <a:chExt cx="5472608" cy="179231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AB204F5-F014-4ACC-5843-8E16FCF3BC0C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F65BFEAB-F3A4-0333-7685-4D670233ACF7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A89C63A-89EB-6632-E3B7-88A23AEAADB7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FA784D1F-F48E-A786-4FAB-3A6484B5220A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C560C43-F7FB-E8CA-EA4B-CF3FAFD19891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408BE1DC-0D3C-D316-D50F-BB2911E48BE8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184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99</cp:revision>
  <cp:lastPrinted>2015-03-06T01:35:08Z</cp:lastPrinted>
  <dcterms:created xsi:type="dcterms:W3CDTF">2011-09-10T02:34:56Z</dcterms:created>
  <dcterms:modified xsi:type="dcterms:W3CDTF">2023-04-04T14:28:41Z</dcterms:modified>
</cp:coreProperties>
</file>