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663A"/>
    <a:srgbClr val="491E36"/>
    <a:srgbClr val="6B3129"/>
    <a:srgbClr val="135A48"/>
    <a:srgbClr val="243F78"/>
    <a:srgbClr val="482678"/>
    <a:srgbClr val="005A00"/>
    <a:srgbClr val="7E335C"/>
    <a:srgbClr val="FFFF99"/>
    <a:srgbClr val="F5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 varScale="1">
        <p:scale>
          <a:sx n="50" d="100"/>
          <a:sy n="50" d="100"/>
        </p:scale>
        <p:origin x="208" y="48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 descr="背景＿橙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東京支部技術フォーラム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公益社団法人 日本放射線技術学会</a:t>
            </a:r>
            <a:r>
              <a:rPr kumimoji="1" lang="ja-JP" altLang="en-US" sz="1000" b="1" i="0" baseline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5561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89663A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89663A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89663A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89663A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89663A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89663A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grpSp>
        <p:nvGrpSpPr>
          <p:cNvPr id="2" name="図形グループ 1"/>
          <p:cNvGrpSpPr/>
          <p:nvPr/>
        </p:nvGrpSpPr>
        <p:grpSpPr>
          <a:xfrm>
            <a:off x="3402484" y="6121102"/>
            <a:ext cx="5474352" cy="920513"/>
            <a:chOff x="3402484" y="6121102"/>
            <a:chExt cx="5474352" cy="920513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7" name="正方形/長方形 26"/>
            <p:cNvSpPr/>
            <p:nvPr/>
          </p:nvSpPr>
          <p:spPr>
            <a:xfrm>
              <a:off x="3402484" y="6121102"/>
              <a:ext cx="111360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b="1" dirty="0">
                  <a:solidFill>
                    <a:srgbClr val="556196"/>
                  </a:solidFill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/>
            </a:p>
          </p:txBody>
        </p:sp>
      </p:grpSp>
      <p:cxnSp>
        <p:nvCxnSpPr>
          <p:cNvPr id="30" name="直線コネクタ 29"/>
          <p:cNvCxnSpPr/>
          <p:nvPr/>
        </p:nvCxnSpPr>
        <p:spPr bwMode="auto">
          <a:xfrm>
            <a:off x="3474492" y="72971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>
            <a:off x="3474492" y="9097311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89663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テキスト ボックス 31"/>
          <p:cNvSpPr txBox="1"/>
          <p:nvPr/>
        </p:nvSpPr>
        <p:spPr>
          <a:xfrm>
            <a:off x="3402484" y="7057206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>
                <a:solidFill>
                  <a:srgbClr val="89663A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89663A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6" name="テキスト ボックス 1">
            <a:extLst>
              <a:ext uri="{FF2B5EF4-FFF2-40B4-BE49-F238E27FC236}">
                <a16:creationId xmlns:a16="http://schemas.microsoft.com/office/drawing/2014/main" id="{D771635B-F762-5CF8-0ABC-25EC47427CD0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2,000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学生会員 無料　学生非会員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500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B6068ED-7ABA-F098-5DE0-7C5BCA222B3E}"/>
              </a:ext>
            </a:extLst>
          </p:cNvPr>
          <p:cNvGrpSpPr/>
          <p:nvPr/>
        </p:nvGrpSpPr>
        <p:grpSpPr>
          <a:xfrm>
            <a:off x="3330476" y="9079794"/>
            <a:ext cx="5472608" cy="1792312"/>
            <a:chOff x="3330476" y="9079794"/>
            <a:chExt cx="5472608" cy="1792312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50D706B-BE45-8EB2-4BC0-6B13A42378C3}"/>
                </a:ext>
              </a:extLst>
            </p:cNvPr>
            <p:cNvSpPr txBox="1"/>
            <p:nvPr/>
          </p:nvSpPr>
          <p:spPr>
            <a:xfrm>
              <a:off x="3330476" y="9150787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会　　場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1351055-D98D-A28C-11B4-E87DA2E8231D}"/>
                </a:ext>
              </a:extLst>
            </p:cNvPr>
            <p:cNvSpPr txBox="1"/>
            <p:nvPr/>
          </p:nvSpPr>
          <p:spPr>
            <a:xfrm>
              <a:off x="4122564" y="9079794"/>
              <a:ext cx="4104456" cy="623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11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〒〇〇〇</a:t>
              </a:r>
              <a:r>
                <a:rPr lang="en-US" altLang="ja-JP" sz="800" dirty="0">
                  <a:latin typeface="Meiryo"/>
                  <a:ea typeface="メイリオ"/>
                  <a:cs typeface="Meiryo"/>
                </a:rPr>
                <a:t>-</a:t>
              </a: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東京都〇〇区〇〇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D28DC66-8F14-73FD-F9F8-9B2A301C368E}"/>
                </a:ext>
              </a:extLst>
            </p:cNvPr>
            <p:cNvSpPr txBox="1"/>
            <p:nvPr/>
          </p:nvSpPr>
          <p:spPr>
            <a:xfrm>
              <a:off x="4122564" y="10348116"/>
              <a:ext cx="4680520" cy="523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en-US" altLang="ja-JP" sz="1100" dirty="0">
                  <a:latin typeface="Meiryo"/>
                  <a:ea typeface="メイリオ"/>
                  <a:cs typeface="Meiryo"/>
                </a:rPr>
                <a:t>https://service.jsrt.or.jp/</a:t>
              </a:r>
              <a:endParaRPr lang="ja-JP" altLang="en-US" sz="1100" dirty="0">
                <a:latin typeface="Meiryo"/>
                <a:ea typeface="メイリオ"/>
                <a:cs typeface="Meiryo"/>
              </a:endParaRPr>
            </a:p>
            <a:p>
              <a:pPr algn="l">
                <a:lnSpc>
                  <a:spcPct val="130000"/>
                </a:lnSpc>
              </a:pP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会員システム「</a:t>
              </a:r>
              <a:r>
                <a:rPr kumimoji="1" lang="en-US" altLang="ja-JP" sz="1100" i="0" dirty="0" err="1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RacNe</a:t>
              </a:r>
              <a:r>
                <a:rPr kumimoji="1" lang="ja-JP" altLang="en-US" sz="110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（ラクネ）」にログインしてお申し込みください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848CC212-2076-5E57-20D3-4AE7CCB2A43D}"/>
                </a:ext>
              </a:extLst>
            </p:cNvPr>
            <p:cNvSpPr txBox="1"/>
            <p:nvPr/>
          </p:nvSpPr>
          <p:spPr>
            <a:xfrm>
              <a:off x="3330476" y="10378992"/>
              <a:ext cx="86409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b="1" dirty="0">
                  <a:latin typeface="メイリオ"/>
                  <a:ea typeface="メイリオ"/>
                  <a:cs typeface="メイリオ"/>
                </a:rPr>
                <a:t>申込方法</a:t>
              </a:r>
              <a:endParaRPr kumimoji="1" lang="ja-JP" altLang="en-US" sz="1000" b="1" dirty="0">
                <a:latin typeface="メイリオ"/>
                <a:ea typeface="メイリオ"/>
                <a:cs typeface="メイリオ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D5FC65EC-4F60-2345-3CBF-81DA372CDF1B}"/>
                </a:ext>
              </a:extLst>
            </p:cNvPr>
            <p:cNvSpPr txBox="1"/>
            <p:nvPr/>
          </p:nvSpPr>
          <p:spPr>
            <a:xfrm>
              <a:off x="3360688" y="9772772"/>
              <a:ext cx="80367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メイリオ"/>
                  <a:ea typeface="メイリオ"/>
                  <a:cs typeface="メイリオ"/>
                </a:rPr>
                <a:t>最寄り駅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ED6BC33D-24AF-0EBD-1E08-A694A59D80F0}"/>
                </a:ext>
              </a:extLst>
            </p:cNvPr>
            <p:cNvSpPr txBox="1"/>
            <p:nvPr/>
          </p:nvSpPr>
          <p:spPr>
            <a:xfrm>
              <a:off x="4122564" y="9772772"/>
              <a:ext cx="4104456" cy="2431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ja-JP" altLang="en-US" sz="800" dirty="0">
                  <a:latin typeface="Meiryo"/>
                  <a:ea typeface="メイリオ"/>
                  <a:cs typeface="Meiryo"/>
                </a:rPr>
                <a:t>〇〇線 「〇〇駅」 〇〇出口 徒歩〇〇分</a:t>
              </a:r>
              <a:endParaRPr lang="en-US" altLang="ja-JP" sz="800" dirty="0">
                <a:latin typeface="Meiryo"/>
                <a:ea typeface="メイリオ"/>
                <a:cs typeface="Meiry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184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メイリオ</vt:lpstr>
      <vt:lpstr>メイリオ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98</cp:revision>
  <cp:lastPrinted>2015-03-06T01:35:08Z</cp:lastPrinted>
  <dcterms:created xsi:type="dcterms:W3CDTF">2011-09-10T02:34:56Z</dcterms:created>
  <dcterms:modified xsi:type="dcterms:W3CDTF">2023-04-04T15:34:08Z</dcterms:modified>
</cp:coreProperties>
</file>