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F78"/>
    <a:srgbClr val="482678"/>
    <a:srgbClr val="005A00"/>
    <a:srgbClr val="7E335C"/>
    <a:srgbClr val="FFFF99"/>
    <a:srgbClr val="F5FF75"/>
    <a:srgbClr val="FEE1AC"/>
    <a:srgbClr val="C1C1FF"/>
    <a:srgbClr val="B7B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>
        <p:scale>
          <a:sx n="60" d="100"/>
          <a:sy n="60" d="100"/>
        </p:scale>
        <p:origin x="28" y="-844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背景＿青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" name="テキスト ボックス 45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D99E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51" name="テキスト ボックス 50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243F7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243F7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243F7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243F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3" name="図形グループ 2"/>
          <p:cNvGrpSpPr/>
          <p:nvPr/>
        </p:nvGrpSpPr>
        <p:grpSpPr>
          <a:xfrm>
            <a:off x="3402484" y="6121102"/>
            <a:ext cx="5474352" cy="920513"/>
            <a:chOff x="3402484" y="6121102"/>
            <a:chExt cx="5474352" cy="920513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3402484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D96BAA"/>
                  </a:solidFill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/>
            </a:p>
          </p:txBody>
        </p:sp>
      </p:grpSp>
      <p:grpSp>
        <p:nvGrpSpPr>
          <p:cNvPr id="6" name="図形グループ 5"/>
          <p:cNvGrpSpPr/>
          <p:nvPr/>
        </p:nvGrpSpPr>
        <p:grpSpPr>
          <a:xfrm>
            <a:off x="3402484" y="7057206"/>
            <a:ext cx="5328592" cy="261610"/>
            <a:chOff x="3402484" y="7057206"/>
            <a:chExt cx="5328592" cy="261610"/>
          </a:xfrm>
        </p:grpSpPr>
        <p:cxnSp>
          <p:nvCxnSpPr>
            <p:cNvPr id="22" name="直線コネクタ 21"/>
            <p:cNvCxnSpPr/>
            <p:nvPr/>
          </p:nvCxnSpPr>
          <p:spPr bwMode="auto">
            <a:xfrm>
              <a:off x="3474492" y="7297111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243F7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テキスト ボックス 28"/>
            <p:cNvSpPr txBox="1"/>
            <p:nvPr/>
          </p:nvSpPr>
          <p:spPr>
            <a:xfrm>
              <a:off x="3402484" y="7057206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243F7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243F7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57582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cxnSp>
        <p:nvCxnSpPr>
          <p:cNvPr id="28" name="直線コネクタ 27"/>
          <p:cNvCxnSpPr>
            <a:cxnSpLocks/>
          </p:cNvCxnSpPr>
          <p:nvPr/>
        </p:nvCxnSpPr>
        <p:spPr bwMode="auto">
          <a:xfrm>
            <a:off x="3474492" y="9079794"/>
            <a:ext cx="5276103" cy="21676"/>
          </a:xfrm>
          <a:prstGeom prst="line">
            <a:avLst/>
          </a:prstGeom>
          <a:noFill/>
          <a:ln w="19050" cap="flat" cmpd="sng" algn="ctr">
            <a:solidFill>
              <a:srgbClr val="243F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DAEAEA16-3A47-7D79-2DDD-0420AA7D16A9}"/>
              </a:ext>
            </a:extLst>
          </p:cNvPr>
          <p:cNvGrpSpPr/>
          <p:nvPr/>
        </p:nvGrpSpPr>
        <p:grpSpPr>
          <a:xfrm>
            <a:off x="3330476" y="9079794"/>
            <a:ext cx="5472608" cy="1792312"/>
            <a:chOff x="3330476" y="9079794"/>
            <a:chExt cx="5472608" cy="1792312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7C056436-46BD-4348-8B40-43AFB1A8013A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7D1C09C-D300-AD99-2344-975F3D62604E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E59535B-EFCA-7BE3-518A-F2672F5AB9BE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184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101</cp:revision>
  <cp:lastPrinted>2015-03-06T01:35:08Z</cp:lastPrinted>
  <dcterms:created xsi:type="dcterms:W3CDTF">2011-09-10T02:34:56Z</dcterms:created>
  <dcterms:modified xsi:type="dcterms:W3CDTF">2023-04-04T14:25:32Z</dcterms:modified>
</cp:coreProperties>
</file>