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82678"/>
    <a:srgbClr val="005A00"/>
    <a:srgbClr val="7E335C"/>
    <a:srgbClr val="FFFF99"/>
    <a:srgbClr val="F5FF75"/>
    <a:srgbClr val="FEE1AC"/>
    <a:srgbClr val="C1C1FF"/>
    <a:srgbClr val="B7B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243F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243F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図形グループ 5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243F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243F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243F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47742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F263F0C-A4A1-8D21-3488-F3007F0B6C0E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9494D59-8243-7F0E-2C09-7DD924087C24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1DA7CBA-EFB5-E79E-FDC9-D7AC4733E236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7943B98-9FC9-B699-30D4-A8FDFDA4A688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9166C5F-2E4E-312E-2AD7-C64BB8545172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DE8D90D-D535-6F07-B693-5F86B0A54DD2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A4ADC65-65BA-F643-7EB4-21B0B5006E1B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2023-04-04T15:32:25Z</dcterms:modified>
</cp:coreProperties>
</file>