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A48"/>
    <a:srgbClr val="243F78"/>
    <a:srgbClr val="482678"/>
    <a:srgbClr val="005A00"/>
    <a:srgbClr val="7E335C"/>
    <a:srgbClr val="FFFF99"/>
    <a:srgbClr val="F5FF75"/>
    <a:srgbClr val="FEE1AC"/>
    <a:srgbClr val="C1C1FF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EA8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135A4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35A4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135A4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135A4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3392339" y="6132135"/>
            <a:ext cx="5484497" cy="909480"/>
            <a:chOff x="3392339" y="6132135"/>
            <a:chExt cx="5484497" cy="909480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2" name="正方形/長方形 21"/>
            <p:cNvSpPr/>
            <p:nvPr/>
          </p:nvSpPr>
          <p:spPr>
            <a:xfrm>
              <a:off x="3392339" y="6132135"/>
              <a:ext cx="113778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A8718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事前申込不要</a:t>
              </a:r>
              <a:endParaRPr lang="ja-JP" altLang="en-US" dirty="0">
                <a:solidFill>
                  <a:srgbClr val="EA8718"/>
                </a:solidFill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402484" y="6939612"/>
            <a:ext cx="5328592" cy="261610"/>
            <a:chOff x="3402484" y="6939612"/>
            <a:chExt cx="5328592" cy="2616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3402484" y="6939612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135A4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135A4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3474492" y="7201222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135A4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直線コネクタ 28"/>
          <p:cNvCxnSpPr/>
          <p:nvPr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135A4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3A76E0E-DD3D-DA12-EF8A-70CBE530D95A}"/>
              </a:ext>
            </a:extLst>
          </p:cNvPr>
          <p:cNvGrpSpPr/>
          <p:nvPr/>
        </p:nvGrpSpPr>
        <p:grpSpPr>
          <a:xfrm>
            <a:off x="3330476" y="9289454"/>
            <a:ext cx="5472608" cy="1792312"/>
            <a:chOff x="3330476" y="9079794"/>
            <a:chExt cx="5472608" cy="1792312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6E79F093-815C-0EA0-6E12-5541BC49CB8B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B11221C5-4D5E-5146-FC07-36A8F8CE1555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EB498062-2B13-16BE-4C04-4D8FD59E0CE8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C649B13-BD17-0FAA-C098-2E8280E0F42C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D94F39DB-ED7D-0BC2-6DB8-4951C6877B62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78362B59-AB4C-3469-0FF6-71B9C2680F2D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2023-04-04T14:25:41Z</dcterms:modified>
</cp:coreProperties>
</file>