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A48"/>
    <a:srgbClr val="243F78"/>
    <a:srgbClr val="482678"/>
    <a:srgbClr val="005A00"/>
    <a:srgbClr val="7E335C"/>
    <a:srgbClr val="FFFF99"/>
    <a:srgbClr val="F5FF75"/>
    <a:srgbClr val="FEE1AC"/>
    <a:srgbClr val="C1C1FF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EA8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135A4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35A4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135A4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135A4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3392339" y="6132135"/>
            <a:ext cx="5484497" cy="909480"/>
            <a:chOff x="3392339" y="6132135"/>
            <a:chExt cx="5484497" cy="909480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2" name="正方形/長方形 21"/>
            <p:cNvSpPr/>
            <p:nvPr/>
          </p:nvSpPr>
          <p:spPr>
            <a:xfrm>
              <a:off x="3392339" y="6132135"/>
              <a:ext cx="113778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A8718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事前申込不要</a:t>
              </a:r>
              <a:endParaRPr lang="ja-JP" altLang="en-US" dirty="0">
                <a:solidFill>
                  <a:srgbClr val="EA8718"/>
                </a:solidFill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402484" y="6939612"/>
            <a:ext cx="5328592" cy="261610"/>
            <a:chOff x="3402484" y="6939612"/>
            <a:chExt cx="5328592" cy="2616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3402484" y="6939612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135A4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135A4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3474492" y="7201222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135A4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直線コネクタ 28"/>
          <p:cNvCxnSpPr/>
          <p:nvPr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135A4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94</cp:revision>
  <cp:lastPrinted>2015-03-06T01:35:08Z</cp:lastPrinted>
  <dcterms:created xsi:type="dcterms:W3CDTF">2011-09-10T02:34:56Z</dcterms:created>
  <dcterms:modified xsi:type="dcterms:W3CDTF">2023-04-03T14:54:30Z</dcterms:modified>
</cp:coreProperties>
</file>