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129"/>
    <a:srgbClr val="135A48"/>
    <a:srgbClr val="243F78"/>
    <a:srgbClr val="482678"/>
    <a:srgbClr val="005A00"/>
    <a:srgbClr val="7E335C"/>
    <a:srgbClr val="FFFF99"/>
    <a:srgbClr val="F5FF75"/>
    <a:srgbClr val="FEE1AC"/>
    <a:srgbClr val="C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928" y="-80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赤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5" name="テキスト ボックス 54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参加費：無料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Vr.8.0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 smtClean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 smtClean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</a:t>
            </a:r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6B3129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6B3129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6B3129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メイリオ"/>
                <a:ea typeface="メイリオ"/>
                <a:cs typeface="メイリオ"/>
              </a:rPr>
              <a:t>開催形態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：</a:t>
              </a:r>
              <a:r>
                <a:rPr lang="en-US" altLang="ja-JP" sz="1000" b="1" dirty="0" smtClean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 smtClean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cxnSp>
        <p:nvCxnSpPr>
          <p:cNvPr id="27" name="直線コネクタ 26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6B3129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65A4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申込</a:t>
            </a:r>
            <a:r>
              <a:rPr lang="ja-JP" altLang="en-US" sz="1200" b="1" dirty="0" smtClean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217</Words>
  <Application>Microsoft Macintosh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Hide</cp:lastModifiedBy>
  <cp:revision>93</cp:revision>
  <cp:lastPrinted>2015-03-06T01:35:08Z</cp:lastPrinted>
  <dcterms:created xsi:type="dcterms:W3CDTF">2011-09-10T02:34:56Z</dcterms:created>
  <dcterms:modified xsi:type="dcterms:W3CDTF">2021-10-24T06:33:33Z</dcterms:modified>
</cp:coreProperties>
</file>