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8794750" cy="12646025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663A"/>
    <a:srgbClr val="491E36"/>
    <a:srgbClr val="6B3129"/>
    <a:srgbClr val="135A48"/>
    <a:srgbClr val="243F78"/>
    <a:srgbClr val="482678"/>
    <a:srgbClr val="005A00"/>
    <a:srgbClr val="7E335C"/>
    <a:srgbClr val="FFFF99"/>
    <a:srgbClr val="F5FF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8" autoAdjust="0"/>
    <p:restoredTop sz="94660" autoAdjust="0"/>
  </p:normalViewPr>
  <p:slideViewPr>
    <p:cSldViewPr showGuides="1">
      <p:cViewPr>
        <p:scale>
          <a:sx n="100" d="100"/>
          <a:sy n="100" d="100"/>
        </p:scale>
        <p:origin x="-928" y="-80"/>
      </p:cViewPr>
      <p:guideLst>
        <p:guide orient="horz" pos="4763"/>
        <p:guide pos="19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688" y="4697413"/>
            <a:ext cx="9090025" cy="324167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375" y="8569325"/>
            <a:ext cx="7486650" cy="3863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2191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67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 descr="背景＿橙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119" y="2095500"/>
            <a:ext cx="7775013" cy="10907486"/>
          </a:xfrm>
          <a:prstGeom prst="rect">
            <a:avLst/>
          </a:prstGeom>
        </p:spPr>
      </p:pic>
      <p:grpSp>
        <p:nvGrpSpPr>
          <p:cNvPr id="1053" name="Group 29"/>
          <p:cNvGrpSpPr>
            <a:grpSpLocks/>
          </p:cNvGrpSpPr>
          <p:nvPr userDrawn="1"/>
        </p:nvGrpSpPr>
        <p:grpSpPr bwMode="auto">
          <a:xfrm>
            <a:off x="1092200" y="1743075"/>
            <a:ext cx="477838" cy="469900"/>
            <a:chOff x="688" y="1098"/>
            <a:chExt cx="301" cy="296"/>
          </a:xfrm>
        </p:grpSpPr>
        <p:sp>
          <p:nvSpPr>
            <p:cNvPr id="1039" name="Line 15"/>
            <p:cNvSpPr>
              <a:spLocks noChangeShapeType="1"/>
            </p:cNvSpPr>
            <p:nvPr userDrawn="1"/>
          </p:nvSpPr>
          <p:spPr bwMode="auto">
            <a:xfrm rot="16200000">
              <a:off x="875" y="1212"/>
              <a:ext cx="22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37" name="Line 13"/>
            <p:cNvSpPr>
              <a:spLocks noChangeShapeType="1"/>
            </p:cNvSpPr>
            <p:nvPr userDrawn="1"/>
          </p:nvSpPr>
          <p:spPr bwMode="auto">
            <a:xfrm rot="16200000">
              <a:off x="840" y="1178"/>
              <a:ext cx="0" cy="2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38" name="Line 14"/>
            <p:cNvSpPr>
              <a:spLocks noChangeShapeType="1"/>
            </p:cNvSpPr>
            <p:nvPr userDrawn="1"/>
          </p:nvSpPr>
          <p:spPr bwMode="auto">
            <a:xfrm rot="16200000">
              <a:off x="802" y="1280"/>
              <a:ext cx="0" cy="22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40" name="Line 16"/>
            <p:cNvSpPr>
              <a:spLocks noChangeShapeType="1"/>
            </p:cNvSpPr>
            <p:nvPr userDrawn="1"/>
          </p:nvSpPr>
          <p:spPr bwMode="auto">
            <a:xfrm rot="16200000">
              <a:off x="768" y="1246"/>
              <a:ext cx="29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grpSp>
        <p:nvGrpSpPr>
          <p:cNvPr id="1059" name="Group 35"/>
          <p:cNvGrpSpPr>
            <a:grpSpLocks/>
          </p:cNvGrpSpPr>
          <p:nvPr userDrawn="1"/>
        </p:nvGrpSpPr>
        <p:grpSpPr bwMode="auto">
          <a:xfrm>
            <a:off x="1089025" y="12901613"/>
            <a:ext cx="476250" cy="471487"/>
            <a:chOff x="686" y="8127"/>
            <a:chExt cx="300" cy="297"/>
          </a:xfrm>
        </p:grpSpPr>
        <p:sp>
          <p:nvSpPr>
            <p:cNvPr id="1055" name="Line 31"/>
            <p:cNvSpPr>
              <a:spLocks noChangeShapeType="1"/>
            </p:cNvSpPr>
            <p:nvPr userDrawn="1"/>
          </p:nvSpPr>
          <p:spPr bwMode="auto">
            <a:xfrm rot="32400000">
              <a:off x="686" y="8127"/>
              <a:ext cx="22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56" name="Line 32"/>
            <p:cNvSpPr>
              <a:spLocks noChangeShapeType="1"/>
            </p:cNvSpPr>
            <p:nvPr userDrawn="1"/>
          </p:nvSpPr>
          <p:spPr bwMode="auto">
            <a:xfrm rot="32400000">
              <a:off x="915" y="8129"/>
              <a:ext cx="0" cy="2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57" name="Line 33"/>
            <p:cNvSpPr>
              <a:spLocks noChangeShapeType="1"/>
            </p:cNvSpPr>
            <p:nvPr userDrawn="1"/>
          </p:nvSpPr>
          <p:spPr bwMode="auto">
            <a:xfrm rot="32400000">
              <a:off x="986" y="8195"/>
              <a:ext cx="0" cy="22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58" name="Line 34"/>
            <p:cNvSpPr>
              <a:spLocks noChangeShapeType="1"/>
            </p:cNvSpPr>
            <p:nvPr userDrawn="1"/>
          </p:nvSpPr>
          <p:spPr bwMode="auto">
            <a:xfrm rot="32400000">
              <a:off x="686" y="8195"/>
              <a:ext cx="29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grpSp>
        <p:nvGrpSpPr>
          <p:cNvPr id="1065" name="Group 41"/>
          <p:cNvGrpSpPr>
            <a:grpSpLocks/>
          </p:cNvGrpSpPr>
          <p:nvPr userDrawn="1"/>
        </p:nvGrpSpPr>
        <p:grpSpPr bwMode="auto">
          <a:xfrm>
            <a:off x="9126538" y="12901613"/>
            <a:ext cx="469900" cy="469900"/>
            <a:chOff x="5749" y="8127"/>
            <a:chExt cx="296" cy="296"/>
          </a:xfrm>
        </p:grpSpPr>
        <p:sp>
          <p:nvSpPr>
            <p:cNvPr id="1061" name="Line 37"/>
            <p:cNvSpPr>
              <a:spLocks noChangeShapeType="1"/>
            </p:cNvSpPr>
            <p:nvPr userDrawn="1"/>
          </p:nvSpPr>
          <p:spPr bwMode="auto">
            <a:xfrm rot="48600000">
              <a:off x="5635" y="8310"/>
              <a:ext cx="22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62" name="Line 38"/>
            <p:cNvSpPr>
              <a:spLocks noChangeShapeType="1"/>
            </p:cNvSpPr>
            <p:nvPr userDrawn="1"/>
          </p:nvSpPr>
          <p:spPr bwMode="auto">
            <a:xfrm rot="48600000">
              <a:off x="5898" y="8047"/>
              <a:ext cx="0" cy="2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63" name="Line 39"/>
            <p:cNvSpPr>
              <a:spLocks noChangeShapeType="1"/>
            </p:cNvSpPr>
            <p:nvPr userDrawn="1"/>
          </p:nvSpPr>
          <p:spPr bwMode="auto">
            <a:xfrm rot="48600000">
              <a:off x="5930" y="8013"/>
              <a:ext cx="0" cy="22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64" name="Line 40"/>
            <p:cNvSpPr>
              <a:spLocks noChangeShapeType="1"/>
            </p:cNvSpPr>
            <p:nvPr userDrawn="1"/>
          </p:nvSpPr>
          <p:spPr bwMode="auto">
            <a:xfrm rot="48600000">
              <a:off x="5665" y="8276"/>
              <a:ext cx="29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grpSp>
        <p:nvGrpSpPr>
          <p:cNvPr id="1071" name="Group 47"/>
          <p:cNvGrpSpPr>
            <a:grpSpLocks/>
          </p:cNvGrpSpPr>
          <p:nvPr userDrawn="1"/>
        </p:nvGrpSpPr>
        <p:grpSpPr bwMode="auto">
          <a:xfrm>
            <a:off x="9126538" y="1735138"/>
            <a:ext cx="468312" cy="473075"/>
            <a:chOff x="5749" y="1093"/>
            <a:chExt cx="295" cy="298"/>
          </a:xfrm>
        </p:grpSpPr>
        <p:sp>
          <p:nvSpPr>
            <p:cNvPr id="1067" name="Line 43"/>
            <p:cNvSpPr>
              <a:spLocks noChangeShapeType="1"/>
            </p:cNvSpPr>
            <p:nvPr userDrawn="1"/>
          </p:nvSpPr>
          <p:spPr bwMode="auto">
            <a:xfrm rot="21600000">
              <a:off x="5814" y="1391"/>
              <a:ext cx="22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68" name="Line 44"/>
            <p:cNvSpPr>
              <a:spLocks noChangeShapeType="1"/>
            </p:cNvSpPr>
            <p:nvPr userDrawn="1"/>
          </p:nvSpPr>
          <p:spPr bwMode="auto">
            <a:xfrm rot="21600000">
              <a:off x="5812" y="1093"/>
              <a:ext cx="0" cy="2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69" name="Line 45"/>
            <p:cNvSpPr>
              <a:spLocks noChangeShapeType="1"/>
            </p:cNvSpPr>
            <p:nvPr userDrawn="1"/>
          </p:nvSpPr>
          <p:spPr bwMode="auto">
            <a:xfrm rot="21600000">
              <a:off x="5749" y="1099"/>
              <a:ext cx="0" cy="22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1070" name="Line 46"/>
            <p:cNvSpPr>
              <a:spLocks noChangeShapeType="1"/>
            </p:cNvSpPr>
            <p:nvPr userDrawn="1"/>
          </p:nvSpPr>
          <p:spPr bwMode="auto">
            <a:xfrm rot="21600000">
              <a:off x="5749" y="1326"/>
              <a:ext cx="29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sp>
        <p:nvSpPr>
          <p:cNvPr id="1073" name="Line 49"/>
          <p:cNvSpPr>
            <a:spLocks noChangeShapeType="1"/>
          </p:cNvSpPr>
          <p:nvPr userDrawn="1"/>
        </p:nvSpPr>
        <p:spPr bwMode="auto">
          <a:xfrm>
            <a:off x="5343525" y="1744663"/>
            <a:ext cx="0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1074" name="Line 50"/>
          <p:cNvSpPr>
            <a:spLocks noChangeShapeType="1"/>
          </p:cNvSpPr>
          <p:nvPr userDrawn="1"/>
        </p:nvSpPr>
        <p:spPr bwMode="auto">
          <a:xfrm>
            <a:off x="4875213" y="1946275"/>
            <a:ext cx="935037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1076" name="Line 52"/>
          <p:cNvSpPr>
            <a:spLocks noChangeShapeType="1"/>
          </p:cNvSpPr>
          <p:nvPr userDrawn="1"/>
        </p:nvSpPr>
        <p:spPr bwMode="auto">
          <a:xfrm>
            <a:off x="5343525" y="13009563"/>
            <a:ext cx="0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1077" name="Line 53"/>
          <p:cNvSpPr>
            <a:spLocks noChangeShapeType="1"/>
          </p:cNvSpPr>
          <p:nvPr userDrawn="1"/>
        </p:nvSpPr>
        <p:spPr bwMode="auto">
          <a:xfrm>
            <a:off x="4897438" y="13177838"/>
            <a:ext cx="935037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1078" name="Line 54"/>
          <p:cNvSpPr>
            <a:spLocks noChangeShapeType="1"/>
          </p:cNvSpPr>
          <p:nvPr userDrawn="1"/>
        </p:nvSpPr>
        <p:spPr bwMode="auto">
          <a:xfrm>
            <a:off x="1093788" y="7559675"/>
            <a:ext cx="35877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1079" name="Line 55"/>
          <p:cNvSpPr>
            <a:spLocks noChangeShapeType="1"/>
          </p:cNvSpPr>
          <p:nvPr userDrawn="1"/>
        </p:nvSpPr>
        <p:spPr bwMode="auto">
          <a:xfrm>
            <a:off x="1331913" y="7113588"/>
            <a:ext cx="0" cy="9350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1082" name="Line 58"/>
          <p:cNvSpPr>
            <a:spLocks noChangeShapeType="1"/>
          </p:cNvSpPr>
          <p:nvPr userDrawn="1"/>
        </p:nvSpPr>
        <p:spPr bwMode="auto">
          <a:xfrm>
            <a:off x="9229725" y="7561263"/>
            <a:ext cx="35877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1083" name="Line 59"/>
          <p:cNvSpPr>
            <a:spLocks noChangeShapeType="1"/>
          </p:cNvSpPr>
          <p:nvPr userDrawn="1"/>
        </p:nvSpPr>
        <p:spPr bwMode="auto">
          <a:xfrm>
            <a:off x="9332913" y="7113588"/>
            <a:ext cx="0" cy="9350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1130" name="Rectangle 106"/>
          <p:cNvSpPr>
            <a:spLocks noChangeArrowheads="1"/>
          </p:cNvSpPr>
          <p:nvPr userDrawn="1"/>
        </p:nvSpPr>
        <p:spPr bwMode="auto">
          <a:xfrm>
            <a:off x="1169988" y="1800225"/>
            <a:ext cx="215900" cy="215900"/>
          </a:xfrm>
          <a:prstGeom prst="rect">
            <a:avLst/>
          </a:prstGeom>
          <a:solidFill>
            <a:schemeClr val="accent1"/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295" tIns="8890" rIns="74295" bIns="8890" anchor="ctr"/>
          <a:lstStyle/>
          <a:p>
            <a:pPr defTabSz="1042988"/>
            <a:r>
              <a:rPr lang="ja-JP" altLang="en-US" sz="1400"/>
              <a:t>天</a:t>
            </a:r>
          </a:p>
        </p:txBody>
      </p:sp>
      <p:sp>
        <p:nvSpPr>
          <p:cNvPr id="1131" name="Rectangle 107"/>
          <p:cNvSpPr>
            <a:spLocks noChangeArrowheads="1"/>
          </p:cNvSpPr>
          <p:nvPr userDrawn="1"/>
        </p:nvSpPr>
        <p:spPr bwMode="auto">
          <a:xfrm>
            <a:off x="1169988" y="13106400"/>
            <a:ext cx="215900" cy="215900"/>
          </a:xfrm>
          <a:prstGeom prst="rect">
            <a:avLst/>
          </a:prstGeom>
          <a:solidFill>
            <a:schemeClr val="accent1"/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295" tIns="8890" rIns="74295" bIns="8890" anchor="ctr"/>
          <a:lstStyle/>
          <a:p>
            <a:pPr defTabSz="1042988"/>
            <a:r>
              <a:rPr lang="ja-JP" altLang="en-US" sz="1400"/>
              <a:t>地</a:t>
            </a:r>
          </a:p>
        </p:txBody>
      </p:sp>
      <p:sp>
        <p:nvSpPr>
          <p:cNvPr id="59" name="正方形/長方形 58"/>
          <p:cNvSpPr/>
          <p:nvPr userDrawn="1"/>
        </p:nvSpPr>
        <p:spPr bwMode="auto">
          <a:xfrm>
            <a:off x="1593816" y="2215736"/>
            <a:ext cx="7497300" cy="10674118"/>
          </a:xfrm>
          <a:prstGeom prst="rect">
            <a:avLst/>
          </a:prstGeom>
          <a:noFill/>
          <a:ln w="63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474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2970143" y="2630850"/>
            <a:ext cx="1800493" cy="5034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dirty="0" smtClean="0">
                <a:solidFill>
                  <a:schemeClr val="bg1"/>
                </a:solidFill>
                <a:latin typeface="Meiryo"/>
                <a:ea typeface="メイリオ"/>
                <a:cs typeface="Meiryo"/>
              </a:rPr>
              <a:t>公益社団法人</a:t>
            </a:r>
            <a:endParaRPr kumimoji="1" lang="en-US" altLang="ja-JP" sz="1050" b="0" i="0" dirty="0" smtClean="0">
              <a:solidFill>
                <a:schemeClr val="bg1"/>
              </a:solidFill>
              <a:latin typeface="Meiryo"/>
              <a:ea typeface="メイリオ"/>
              <a:cs typeface="Meiryo"/>
            </a:endParaRPr>
          </a:p>
          <a:p>
            <a:pPr marL="0" marR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dirty="0" smtClean="0">
                <a:solidFill>
                  <a:schemeClr val="bg1"/>
                </a:solidFill>
                <a:latin typeface="Meiryo"/>
                <a:ea typeface="メイリオ"/>
                <a:cs typeface="Meiryo"/>
              </a:rPr>
              <a:t>日本放射線技術学会</a:t>
            </a:r>
            <a:endParaRPr kumimoji="1" lang="ja-JP" altLang="en-US" sz="1400" b="1" i="0" dirty="0">
              <a:solidFill>
                <a:schemeClr val="bg1"/>
              </a:solidFill>
              <a:latin typeface="Meiryo"/>
              <a:cs typeface="Meiryo"/>
            </a:endParaRPr>
          </a:p>
        </p:txBody>
      </p:sp>
      <p:pic>
        <p:nvPicPr>
          <p:cNvPr id="2" name="図 1" descr="日本放射線技術学会マークタテ.jp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3" t="3231" r="5596" b="3077"/>
          <a:stretch/>
        </p:blipFill>
        <p:spPr>
          <a:xfrm>
            <a:off x="2097833" y="2450852"/>
            <a:ext cx="660088" cy="995412"/>
          </a:xfrm>
          <a:prstGeom prst="rect">
            <a:avLst/>
          </a:prstGeom>
        </p:spPr>
      </p:pic>
      <p:grpSp>
        <p:nvGrpSpPr>
          <p:cNvPr id="6" name="グループ化 5"/>
          <p:cNvGrpSpPr/>
          <p:nvPr userDrawn="1"/>
        </p:nvGrpSpPr>
        <p:grpSpPr>
          <a:xfrm>
            <a:off x="4842647" y="3024758"/>
            <a:ext cx="4248468" cy="547261"/>
            <a:chOff x="4842647" y="3024758"/>
            <a:chExt cx="4248468" cy="547261"/>
          </a:xfrm>
        </p:grpSpPr>
        <p:grpSp>
          <p:nvGrpSpPr>
            <p:cNvPr id="5" name="図形グループ 4"/>
            <p:cNvGrpSpPr/>
            <p:nvPr userDrawn="1"/>
          </p:nvGrpSpPr>
          <p:grpSpPr>
            <a:xfrm>
              <a:off x="4842647" y="3024758"/>
              <a:ext cx="1368149" cy="547261"/>
              <a:chOff x="4842647" y="2998156"/>
              <a:chExt cx="1440157" cy="576064"/>
            </a:xfrm>
          </p:grpSpPr>
          <p:sp>
            <p:nvSpPr>
              <p:cNvPr id="3" name="テキスト ボックス 2"/>
              <p:cNvSpPr txBox="1"/>
              <p:nvPr userDrawn="1"/>
            </p:nvSpPr>
            <p:spPr>
              <a:xfrm>
                <a:off x="4842647" y="3096766"/>
                <a:ext cx="504056" cy="421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b="1" i="0" dirty="0" smtClean="0">
                    <a:solidFill>
                      <a:schemeClr val="bg1"/>
                    </a:solidFill>
                    <a:latin typeface="メイリオ"/>
                    <a:ea typeface="メイリオ"/>
                    <a:cs typeface="メイリオ"/>
                  </a:rPr>
                  <a:t>第</a:t>
                </a:r>
                <a:endParaRPr kumimoji="1" lang="ja-JP" altLang="en-US" sz="2000" b="1" i="0" dirty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48" name="テキスト ボックス 47"/>
              <p:cNvSpPr txBox="1"/>
              <p:nvPr userDrawn="1"/>
            </p:nvSpPr>
            <p:spPr>
              <a:xfrm>
                <a:off x="5778748" y="3096766"/>
                <a:ext cx="504056" cy="421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b="1" i="0" dirty="0" smtClean="0">
                    <a:solidFill>
                      <a:schemeClr val="bg1"/>
                    </a:solidFill>
                    <a:latin typeface="メイリオ"/>
                    <a:ea typeface="メイリオ"/>
                    <a:cs typeface="メイリオ"/>
                  </a:rPr>
                  <a:t>回</a:t>
                </a:r>
                <a:endParaRPr kumimoji="1" lang="ja-JP" altLang="en-US" sz="2000" b="1" i="0" dirty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4" name="円/楕円 3"/>
              <p:cNvSpPr/>
              <p:nvPr userDrawn="1"/>
            </p:nvSpPr>
            <p:spPr bwMode="auto">
              <a:xfrm>
                <a:off x="5274692" y="2998156"/>
                <a:ext cx="576064" cy="576064"/>
              </a:xfrm>
              <a:prstGeom prst="ellipse">
                <a:avLst/>
              </a:prstGeom>
              <a:solidFill>
                <a:schemeClr val="bg1"/>
              </a:solidFill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47478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sp>
          <p:nvSpPr>
            <p:cNvPr id="53" name="テキスト ボックス 52"/>
            <p:cNvSpPr txBox="1"/>
            <p:nvPr userDrawn="1"/>
          </p:nvSpPr>
          <p:spPr>
            <a:xfrm>
              <a:off x="6066778" y="3122038"/>
              <a:ext cx="30243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b="1" dirty="0" smtClean="0">
                  <a:solidFill>
                    <a:srgbClr val="FFFFFF"/>
                  </a:solidFill>
                  <a:latin typeface="メイリオ"/>
                  <a:ea typeface="メイリオ"/>
                  <a:cs typeface="メイリオ"/>
                </a:rPr>
                <a:t>東京支部技術フォーラム</a:t>
              </a:r>
              <a:endParaRPr kumimoji="1" lang="ja-JP" altLang="en-US" sz="2000" b="1" dirty="0">
                <a:solidFill>
                  <a:srgbClr val="FFFFFF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  <p:sp>
        <p:nvSpPr>
          <p:cNvPr id="55" name="テキスト ボックス 54"/>
          <p:cNvSpPr txBox="1"/>
          <p:nvPr userDrawn="1"/>
        </p:nvSpPr>
        <p:spPr>
          <a:xfrm>
            <a:off x="3402484" y="11441227"/>
            <a:ext cx="5328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i="0" dirty="0" smtClean="0">
                <a:solidFill>
                  <a:schemeClr val="bg1"/>
                </a:solidFill>
                <a:latin typeface="Meiryo"/>
                <a:ea typeface="メイリオ"/>
                <a:cs typeface="Meiryo"/>
              </a:rPr>
              <a:t>参加費：無料</a:t>
            </a:r>
          </a:p>
        </p:txBody>
      </p:sp>
      <p:sp>
        <p:nvSpPr>
          <p:cNvPr id="54" name="テキスト ボックス 53"/>
          <p:cNvSpPr txBox="1"/>
          <p:nvPr userDrawn="1"/>
        </p:nvSpPr>
        <p:spPr>
          <a:xfrm>
            <a:off x="1890316" y="1728614"/>
            <a:ext cx="2236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i="0" kern="1200" dirty="0" smtClean="0">
                <a:solidFill>
                  <a:schemeClr val="bg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Template</a:t>
            </a:r>
            <a:r>
              <a:rPr kumimoji="1" lang="ja-JP" altLang="en-US" sz="1800" b="1" i="0" kern="1200" baseline="0" dirty="0" smtClean="0">
                <a:solidFill>
                  <a:schemeClr val="bg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1800" b="1" i="0" kern="1200" baseline="0" dirty="0" smtClean="0">
                <a:solidFill>
                  <a:schemeClr val="bg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Vr.8.0</a:t>
            </a:r>
            <a:endParaRPr kumimoji="1" lang="en-US" altLang="ja-JP" sz="500" b="1" i="0" kern="1200" baseline="0" dirty="0" smtClean="0">
              <a:solidFill>
                <a:schemeClr val="bg1">
                  <a:lumMod val="7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5" name="テキスト ボックス 44"/>
          <p:cNvSpPr txBox="1"/>
          <p:nvPr userDrawn="1"/>
        </p:nvSpPr>
        <p:spPr>
          <a:xfrm>
            <a:off x="3402484" y="11852069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問　合　先 </a:t>
            </a:r>
            <a:r>
              <a:rPr kumimoji="1" lang="en-US" altLang="ja-JP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 ● </a:t>
            </a:r>
            <a:r>
              <a:rPr kumimoji="1" lang="ja-JP" altLang="en-US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公益社団法人 日本放射線技術学会</a:t>
            </a:r>
            <a:r>
              <a:rPr kumimoji="1" lang="ja-JP" altLang="en-US" sz="1000" b="1" i="0" baseline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 </a:t>
            </a:r>
            <a:r>
              <a:rPr kumimoji="1" lang="ja-JP" altLang="en-US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東京支部 　　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　　　　　    </a:t>
            </a:r>
            <a:r>
              <a:rPr kumimoji="1" lang="en-US" altLang="ja-JP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 </a:t>
            </a:r>
            <a:r>
              <a:rPr kumimoji="1" lang="ja-JP" altLang="en-US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 </a:t>
            </a:r>
            <a:endParaRPr kumimoji="1" lang="en-US" altLang="ja-JP" sz="1000" b="1" i="0" dirty="0" smtClean="0">
              <a:solidFill>
                <a:srgbClr val="89663A"/>
              </a:solidFill>
              <a:latin typeface="Meiryo"/>
              <a:ea typeface="メイリオ"/>
              <a:cs typeface="Meiryo"/>
            </a:endParaRPr>
          </a:p>
          <a:p>
            <a:pPr algn="l">
              <a:lnSpc>
                <a:spcPct val="120000"/>
              </a:lnSpc>
            </a:pPr>
            <a:endParaRPr kumimoji="1" lang="en-US" altLang="ja-JP" sz="1000" b="1" i="0" dirty="0" smtClean="0">
              <a:solidFill>
                <a:srgbClr val="89663A"/>
              </a:solidFill>
              <a:latin typeface="Meiryo"/>
              <a:ea typeface="メイリオ"/>
              <a:cs typeface="Meiryo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東京支部</a:t>
            </a:r>
            <a:r>
              <a:rPr kumimoji="1" lang="en-US" altLang="ja-JP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HP</a:t>
            </a:r>
            <a:r>
              <a:rPr kumimoji="1" lang="ja-JP" altLang="en-US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 </a:t>
            </a:r>
            <a:r>
              <a:rPr kumimoji="1" lang="en-US" altLang="ja-JP" sz="100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● https://jsrt.tokyo/</a:t>
            </a:r>
          </a:p>
        </p:txBody>
      </p:sp>
      <p:sp>
        <p:nvSpPr>
          <p:cNvPr id="49" name="テキスト ボックス 48"/>
          <p:cNvSpPr txBox="1"/>
          <p:nvPr userDrawn="1"/>
        </p:nvSpPr>
        <p:spPr>
          <a:xfrm>
            <a:off x="2970436" y="3160396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2000" b="1" i="0" dirty="0" smtClean="0">
                <a:solidFill>
                  <a:srgbClr val="5561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/>
                <a:ea typeface="メイリオ"/>
                <a:cs typeface="Meiryo"/>
              </a:rPr>
              <a:t>東京支部</a:t>
            </a:r>
            <a:endParaRPr kumimoji="1" lang="ja-JP" altLang="en-US" sz="2000" b="1" i="0" dirty="0">
              <a:solidFill>
                <a:srgbClr val="5561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"/>
              <a:ea typeface="メイリオ"/>
              <a:cs typeface="Meiry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552450" indent="-552450" algn="l" defTabSz="1474788" rtl="0" fontAlgn="base">
        <a:spcBef>
          <a:spcPct val="20000"/>
        </a:spcBef>
        <a:spcAft>
          <a:spcPct val="0"/>
        </a:spcAft>
        <a:buChar char="•"/>
        <a:defRPr kumimoji="1" sz="5200">
          <a:solidFill>
            <a:schemeClr val="tx1"/>
          </a:solidFill>
          <a:latin typeface="+mn-lt"/>
          <a:ea typeface="+mn-ea"/>
          <a:cs typeface="+mn-cs"/>
        </a:defRPr>
      </a:lvl1pPr>
      <a:lvl2pPr marL="1198563" indent="-460375" algn="l" defTabSz="1474788" rtl="0" fontAlgn="base">
        <a:spcBef>
          <a:spcPct val="20000"/>
        </a:spcBef>
        <a:spcAft>
          <a:spcPct val="0"/>
        </a:spcAft>
        <a:buChar char="–"/>
        <a:defRPr kumimoji="1" sz="4500">
          <a:solidFill>
            <a:schemeClr val="tx1"/>
          </a:solidFill>
          <a:latin typeface="+mn-lt"/>
          <a:ea typeface="+mn-ea"/>
        </a:defRPr>
      </a:lvl2pPr>
      <a:lvl3pPr marL="1844675" indent="-369888" algn="l" defTabSz="1474788" rtl="0" fontAlgn="base">
        <a:spcBef>
          <a:spcPct val="20000"/>
        </a:spcBef>
        <a:spcAft>
          <a:spcPct val="0"/>
        </a:spcAft>
        <a:buChar char="•"/>
        <a:defRPr kumimoji="1" sz="3900">
          <a:solidFill>
            <a:schemeClr val="tx1"/>
          </a:solidFill>
          <a:latin typeface="+mn-lt"/>
          <a:ea typeface="+mn-ea"/>
        </a:defRPr>
      </a:lvl3pPr>
      <a:lvl4pPr marL="2581275" indent="-368300" algn="l" defTabSz="1474788" rtl="0" fontAlgn="base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3319463" indent="-369888" algn="l" defTabSz="1474788" rtl="0" fontAlgn="base">
        <a:spcBef>
          <a:spcPct val="20000"/>
        </a:spcBef>
        <a:spcAft>
          <a:spcPct val="0"/>
        </a:spcAft>
        <a:buChar char="»"/>
        <a:defRPr kumimoji="1" sz="3200">
          <a:solidFill>
            <a:schemeClr val="tx1"/>
          </a:solidFill>
          <a:latin typeface="+mn-lt"/>
          <a:ea typeface="+mn-ea"/>
        </a:defRPr>
      </a:lvl5pPr>
      <a:lvl6pPr marL="3776663" indent="-369888" algn="l" defTabSz="1474788" rtl="0" fontAlgn="base">
        <a:spcBef>
          <a:spcPct val="20000"/>
        </a:spcBef>
        <a:spcAft>
          <a:spcPct val="0"/>
        </a:spcAft>
        <a:buChar char="»"/>
        <a:defRPr kumimoji="1" sz="3200">
          <a:solidFill>
            <a:schemeClr val="tx1"/>
          </a:solidFill>
          <a:latin typeface="+mn-lt"/>
          <a:ea typeface="+mn-ea"/>
        </a:defRPr>
      </a:lvl6pPr>
      <a:lvl7pPr marL="4233863" indent="-369888" algn="l" defTabSz="1474788" rtl="0" fontAlgn="base">
        <a:spcBef>
          <a:spcPct val="20000"/>
        </a:spcBef>
        <a:spcAft>
          <a:spcPct val="0"/>
        </a:spcAft>
        <a:buChar char="»"/>
        <a:defRPr kumimoji="1" sz="3200">
          <a:solidFill>
            <a:schemeClr val="tx1"/>
          </a:solidFill>
          <a:latin typeface="+mn-lt"/>
          <a:ea typeface="+mn-ea"/>
        </a:defRPr>
      </a:lvl7pPr>
      <a:lvl8pPr marL="4691063" indent="-369888" algn="l" defTabSz="1474788" rtl="0" fontAlgn="base">
        <a:spcBef>
          <a:spcPct val="20000"/>
        </a:spcBef>
        <a:spcAft>
          <a:spcPct val="0"/>
        </a:spcAft>
        <a:buChar char="»"/>
        <a:defRPr kumimoji="1" sz="3200">
          <a:solidFill>
            <a:schemeClr val="tx1"/>
          </a:solidFill>
          <a:latin typeface="+mn-lt"/>
          <a:ea typeface="+mn-ea"/>
        </a:defRPr>
      </a:lvl8pPr>
      <a:lvl9pPr marL="5148263" indent="-369888" algn="l" defTabSz="1474788" rtl="0" fontAlgn="base">
        <a:spcBef>
          <a:spcPct val="20000"/>
        </a:spcBef>
        <a:spcAft>
          <a:spcPct val="0"/>
        </a:spcAft>
        <a:buChar char="»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3402484" y="4104878"/>
            <a:ext cx="53331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800" b="1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○○○○○○○</a:t>
            </a:r>
            <a:endParaRPr kumimoji="1" lang="en-US" altLang="ja-JP" sz="4800" b="1" i="0" dirty="0" smtClean="0">
              <a:solidFill>
                <a:srgbClr val="89663A"/>
              </a:solidFill>
              <a:latin typeface="Meiryo"/>
              <a:ea typeface="メイリオ"/>
              <a:cs typeface="Meiryo"/>
            </a:endParaRPr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3474492" y="7417246"/>
            <a:ext cx="3426788" cy="1439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lnSpc>
                <a:spcPct val="114000"/>
              </a:lnSpc>
              <a:buNone/>
            </a:pPr>
            <a:r>
              <a:rPr kumimoji="1" lang="en-US" altLang="ja-JP" sz="11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1.</a:t>
            </a:r>
            <a:r>
              <a:rPr kumimoji="1" lang="en-US" altLang="ja-JP" sz="1100" b="0" i="0" baseline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 </a:t>
            </a:r>
            <a:r>
              <a:rPr kumimoji="1" lang="en-US" altLang="ja-JP" sz="11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○○○○○○○○○○</a:t>
            </a:r>
            <a:endParaRPr kumimoji="1" lang="ja-JP" altLang="en-US" sz="1100" b="0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marL="0" indent="0" algn="l">
              <a:lnSpc>
                <a:spcPct val="114000"/>
              </a:lnSpc>
              <a:buNone/>
            </a:pPr>
            <a:endParaRPr kumimoji="1" lang="ja-JP" altLang="en-US" sz="1100" b="0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marL="0" indent="0" algn="l">
              <a:lnSpc>
                <a:spcPct val="114000"/>
              </a:lnSpc>
              <a:buNone/>
            </a:pPr>
            <a:r>
              <a:rPr kumimoji="1" lang="en-US" altLang="ja-JP" sz="11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2. ○○○○○○○○○○</a:t>
            </a:r>
            <a:endParaRPr kumimoji="1" lang="ja-JP" altLang="en-US" sz="1100" b="0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marL="0" indent="0" algn="l">
              <a:lnSpc>
                <a:spcPct val="114000"/>
              </a:lnSpc>
              <a:buNone/>
            </a:pPr>
            <a:endParaRPr kumimoji="1" lang="ja-JP" altLang="en-US" sz="1100" b="0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marL="0" indent="0" algn="l">
              <a:lnSpc>
                <a:spcPct val="114000"/>
              </a:lnSpc>
              <a:buNone/>
            </a:pPr>
            <a:r>
              <a:rPr kumimoji="1" lang="en-US" altLang="ja-JP" sz="11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3. </a:t>
            </a:r>
            <a:r>
              <a:rPr lang="en-US" altLang="ja-JP" sz="1100" dirty="0">
                <a:latin typeface="Meiryo"/>
                <a:ea typeface="メイリオ"/>
                <a:cs typeface="Meiryo"/>
              </a:rPr>
              <a:t>○○○○○○○○○○</a:t>
            </a:r>
            <a:endParaRPr lang="ja-JP" altLang="en-US" sz="1100" dirty="0">
              <a:latin typeface="Meiryo"/>
              <a:ea typeface="メイリオ"/>
              <a:cs typeface="Meiryo"/>
            </a:endParaRPr>
          </a:p>
          <a:p>
            <a:pPr marL="0" indent="0" algn="l">
              <a:lnSpc>
                <a:spcPct val="114000"/>
              </a:lnSpc>
              <a:buNone/>
            </a:pPr>
            <a:endParaRPr kumimoji="1" lang="en-US" altLang="ja-JP" sz="1100" b="0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marL="0" indent="0" algn="l">
              <a:lnSpc>
                <a:spcPct val="114000"/>
              </a:lnSpc>
              <a:buNone/>
            </a:pPr>
            <a:r>
              <a:rPr kumimoji="1" lang="en-US" altLang="ja-JP" sz="11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4. </a:t>
            </a:r>
            <a:r>
              <a:rPr lang="en-US" altLang="ja-JP" sz="1100" dirty="0">
                <a:latin typeface="Meiryo"/>
                <a:ea typeface="メイリオ"/>
                <a:cs typeface="Meiryo"/>
              </a:rPr>
              <a:t>○○○○○○○○○○</a:t>
            </a:r>
            <a:endParaRPr lang="ja-JP" altLang="en-US" sz="1100" dirty="0">
              <a:latin typeface="Meiryo"/>
              <a:ea typeface="メイリオ"/>
              <a:cs typeface="Meiryo"/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6901281" y="7417246"/>
            <a:ext cx="2117827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900" dirty="0" smtClean="0">
                <a:latin typeface="Meiryo"/>
                <a:ea typeface="メイリオ"/>
                <a:cs typeface="Meiryo"/>
              </a:rPr>
              <a:t>○○○○○○○○○</a:t>
            </a:r>
            <a:r>
              <a:rPr lang="ja-JP" altLang="en-US" sz="900" dirty="0" smtClean="0">
                <a:latin typeface="Meiryo"/>
                <a:ea typeface="メイリオ"/>
                <a:cs typeface="Meiryo"/>
              </a:rPr>
              <a:t>（</a:t>
            </a:r>
            <a:r>
              <a:rPr kumimoji="1" lang="ja-JP" altLang="en-US" sz="9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株） </a:t>
            </a:r>
          </a:p>
          <a:p>
            <a:pPr algn="l"/>
            <a:r>
              <a:rPr lang="en-US" altLang="ja-JP" sz="1200" b="1" dirty="0" smtClean="0">
                <a:latin typeface="Meiryo"/>
                <a:ea typeface="メイリオ"/>
                <a:cs typeface="Meiryo"/>
              </a:rPr>
              <a:t>〇〇</a:t>
            </a:r>
            <a:r>
              <a:rPr kumimoji="1" lang="ja-JP" altLang="en-US" sz="1200" b="1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　</a:t>
            </a:r>
            <a:r>
              <a:rPr lang="en-US" altLang="ja-JP" sz="1200" b="1" dirty="0" smtClean="0">
                <a:latin typeface="Meiryo"/>
                <a:ea typeface="メイリオ"/>
                <a:cs typeface="Meiryo"/>
              </a:rPr>
              <a:t>〇〇</a:t>
            </a:r>
            <a:endParaRPr kumimoji="1" lang="ja-JP" altLang="en-US" sz="1200" b="1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algn="l">
              <a:lnSpc>
                <a:spcPct val="150000"/>
              </a:lnSpc>
            </a:pPr>
            <a:r>
              <a:rPr lang="en-US" altLang="ja-JP" sz="900" dirty="0" smtClean="0">
                <a:latin typeface="Meiryo"/>
                <a:ea typeface="メイリオ"/>
                <a:cs typeface="Meiryo"/>
              </a:rPr>
              <a:t>〇〇〇〇</a:t>
            </a:r>
            <a:r>
              <a:rPr kumimoji="1" lang="ja-JP" altLang="en-US" sz="9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病院 </a:t>
            </a:r>
          </a:p>
          <a:p>
            <a:pPr algn="l"/>
            <a:r>
              <a:rPr lang="en-US" altLang="ja-JP" sz="1200" b="1" dirty="0" smtClean="0">
                <a:latin typeface="Meiryo"/>
                <a:ea typeface="メイリオ"/>
                <a:cs typeface="Meiryo"/>
              </a:rPr>
              <a:t>〇〇</a:t>
            </a:r>
            <a:r>
              <a:rPr kumimoji="1" lang="ja-JP" altLang="en-US" sz="1200" b="1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　</a:t>
            </a:r>
            <a:r>
              <a:rPr lang="en-US" altLang="ja-JP" sz="1200" b="1" dirty="0" smtClean="0">
                <a:latin typeface="Meiryo"/>
                <a:ea typeface="メイリオ"/>
                <a:cs typeface="Meiryo"/>
              </a:rPr>
              <a:t>〇〇</a:t>
            </a:r>
            <a:endParaRPr kumimoji="1" lang="ja-JP" altLang="en-US" sz="1200" b="1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algn="l">
              <a:lnSpc>
                <a:spcPct val="150000"/>
              </a:lnSpc>
            </a:pPr>
            <a:r>
              <a:rPr lang="en-US" altLang="ja-JP" sz="900" dirty="0" smtClean="0">
                <a:latin typeface="Meiryo"/>
                <a:ea typeface="メイリオ"/>
                <a:cs typeface="Meiryo"/>
              </a:rPr>
              <a:t>〇〇</a:t>
            </a:r>
            <a:r>
              <a:rPr kumimoji="1" lang="ja-JP" altLang="en-US" sz="9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大学附属病院 </a:t>
            </a:r>
          </a:p>
          <a:p>
            <a:pPr algn="l"/>
            <a:r>
              <a:rPr lang="en-US" altLang="ja-JP" sz="1200" b="1" dirty="0" smtClean="0">
                <a:latin typeface="Meiryo"/>
                <a:ea typeface="メイリオ"/>
                <a:cs typeface="Meiryo"/>
              </a:rPr>
              <a:t>〇〇</a:t>
            </a:r>
            <a:r>
              <a:rPr lang="en-US" altLang="ja-JP" sz="1200" b="1" dirty="0">
                <a:latin typeface="Meiryo"/>
                <a:ea typeface="メイリオ"/>
                <a:cs typeface="Meiryo"/>
              </a:rPr>
              <a:t>〇</a:t>
            </a:r>
            <a:r>
              <a:rPr lang="en-US" altLang="ja-JP" sz="1200" b="1" dirty="0" smtClean="0">
                <a:latin typeface="Meiryo"/>
                <a:ea typeface="メイリオ"/>
                <a:cs typeface="Meiryo"/>
              </a:rPr>
              <a:t>〇〇</a:t>
            </a:r>
            <a:endParaRPr kumimoji="1" lang="ja-JP" altLang="en-US" sz="1200" b="1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algn="l">
              <a:lnSpc>
                <a:spcPct val="150000"/>
              </a:lnSpc>
            </a:pPr>
            <a:r>
              <a:rPr lang="en-US" altLang="ja-JP" sz="900" dirty="0" smtClean="0">
                <a:latin typeface="Meiryo"/>
                <a:ea typeface="メイリオ"/>
                <a:cs typeface="Meiryo"/>
              </a:rPr>
              <a:t>〇〇</a:t>
            </a:r>
            <a:r>
              <a:rPr kumimoji="1" lang="ja-JP" altLang="en-US" sz="9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大学附属病院</a:t>
            </a:r>
          </a:p>
          <a:p>
            <a:pPr algn="l"/>
            <a:r>
              <a:rPr lang="en-US" altLang="ja-JP" sz="1200" b="1" dirty="0" smtClean="0">
                <a:latin typeface="Meiryo"/>
                <a:ea typeface="メイリオ"/>
                <a:cs typeface="Meiryo"/>
              </a:rPr>
              <a:t>〇〇</a:t>
            </a:r>
            <a:r>
              <a:rPr kumimoji="1" lang="ja-JP" altLang="en-US" sz="1200" b="1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　</a:t>
            </a:r>
            <a:r>
              <a:rPr lang="en-US" altLang="ja-JP" sz="1200" b="1" dirty="0" smtClean="0">
                <a:latin typeface="Meiryo"/>
                <a:ea typeface="メイリオ"/>
                <a:cs typeface="Meiryo"/>
              </a:rPr>
              <a:t>〇〇</a:t>
            </a:r>
            <a:endParaRPr kumimoji="1" lang="ja-JP" altLang="en-US" sz="1200" b="1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6930876" y="11870705"/>
            <a:ext cx="159530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b="1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○○○</a:t>
            </a:r>
            <a:r>
              <a:rPr lang="en-US" altLang="ja-JP" sz="1000" b="1" dirty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○</a:t>
            </a:r>
            <a:r>
              <a:rPr kumimoji="1" lang="ja-JP" alt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9663A"/>
                </a:solidFill>
                <a:effectLst/>
                <a:uLnTx/>
                <a:uFillTx/>
                <a:latin typeface="Meiryo"/>
                <a:ea typeface="メイリオ"/>
                <a:cs typeface="Meiryo"/>
              </a:rPr>
              <a:t>撮影技術研究班　</a:t>
            </a:r>
            <a:endParaRPr lang="ja-JP" altLang="en-US" dirty="0">
              <a:solidFill>
                <a:srgbClr val="89663A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4332977" y="12097766"/>
            <a:ext cx="2583021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120000"/>
              </a:lnSpc>
              <a:defRPr/>
            </a:pPr>
            <a:r>
              <a:rPr lang="en-US" altLang="ja-JP" sz="1000" b="1" dirty="0" err="1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jsrt.tokyo</a:t>
            </a:r>
            <a:r>
              <a:rPr lang="en-US" altLang="ja-JP" sz="1000" b="1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.○○○○○○</a:t>
            </a: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9663A"/>
                </a:solidFill>
                <a:effectLst/>
                <a:uLnTx/>
                <a:uFillTx/>
                <a:latin typeface="Meiryo"/>
                <a:ea typeface="メイリオ"/>
                <a:cs typeface="Meiryo"/>
              </a:rPr>
              <a:t>@</a:t>
            </a:r>
            <a:r>
              <a:rPr kumimoji="1" lang="en-US" altLang="ja-JP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9663A"/>
                </a:solidFill>
                <a:effectLst/>
                <a:uLnTx/>
                <a:uFillTx/>
                <a:latin typeface="Meiryo"/>
                <a:ea typeface="メイリオ"/>
                <a:cs typeface="Meiryo"/>
              </a:rPr>
              <a:t>gmail.com</a:t>
            </a:r>
            <a:endParaRPr kumimoji="1" lang="en-US" altLang="ja-JP" sz="1000" b="1" i="0" u="none" strike="noStrike" kern="1200" cap="none" spc="0" normalizeH="0" baseline="0" noProof="0" dirty="0" smtClean="0">
              <a:ln>
                <a:noFill/>
              </a:ln>
              <a:solidFill>
                <a:srgbClr val="89663A"/>
              </a:solidFill>
              <a:effectLst/>
              <a:uLnTx/>
              <a:uFillTx/>
              <a:latin typeface="Meiryo"/>
              <a:ea typeface="メイリオ"/>
              <a:cs typeface="Meiryo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87887" y="3152816"/>
            <a:ext cx="662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rgbClr val="89663A"/>
                </a:solidFill>
                <a:latin typeface="メイリオ"/>
                <a:ea typeface="メイリオ"/>
                <a:cs typeface="メイリオ"/>
              </a:rPr>
              <a:t>○○</a:t>
            </a:r>
            <a:endParaRPr kumimoji="1" lang="ja-JP" altLang="en-US" sz="1600" b="1" i="0" dirty="0">
              <a:solidFill>
                <a:srgbClr val="89663A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02484" y="5112990"/>
            <a:ext cx="4896544" cy="738664"/>
          </a:xfrm>
          <a:prstGeom prst="rect">
            <a:avLst/>
          </a:prstGeom>
          <a:noFill/>
        </p:spPr>
        <p:txBody>
          <a:bodyPr wrap="square" spcCol="72000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14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開催日時：</a:t>
            </a:r>
            <a:r>
              <a:rPr kumimoji="1" lang="en-US" altLang="ja-JP" sz="1400" b="1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20</a:t>
            </a:r>
            <a:r>
              <a:rPr kumimoji="1" lang="ja-JP" altLang="en-US" sz="1400" b="1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〇〇年</a:t>
            </a:r>
            <a:r>
              <a:rPr lang="en-US" altLang="ja-JP" sz="2400" b="1" dirty="0" smtClean="0">
                <a:latin typeface="Meiryo"/>
                <a:ea typeface="メイリオ"/>
                <a:cs typeface="Meiryo"/>
              </a:rPr>
              <a:t>○○</a:t>
            </a:r>
            <a:r>
              <a:rPr kumimoji="1" lang="ja-JP" altLang="en-US" sz="1400" b="1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月</a:t>
            </a:r>
            <a:r>
              <a:rPr lang="en-US" altLang="ja-JP" sz="2400" b="1" dirty="0" smtClean="0">
                <a:latin typeface="Meiryo"/>
                <a:ea typeface="メイリオ"/>
                <a:cs typeface="Meiryo"/>
              </a:rPr>
              <a:t>○○</a:t>
            </a:r>
            <a:r>
              <a:rPr kumimoji="1" lang="ja-JP" altLang="en-US" sz="1400" b="1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日（</a:t>
            </a:r>
            <a:r>
              <a:rPr kumimoji="1" lang="en-US" altLang="ja-JP" sz="1400" b="1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○</a:t>
            </a:r>
            <a:r>
              <a:rPr kumimoji="1" lang="ja-JP" altLang="en-US" sz="1400" b="1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）</a:t>
            </a:r>
            <a:endParaRPr kumimoji="1" lang="en-US" altLang="ja-JP" sz="1400" b="1" i="0" dirty="0" smtClean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algn="l">
              <a:lnSpc>
                <a:spcPct val="120000"/>
              </a:lnSpc>
            </a:pPr>
            <a:r>
              <a:rPr lang="en-US" altLang="ja-JP" sz="1100" b="1" dirty="0" smtClean="0">
                <a:latin typeface="Meiryo"/>
                <a:ea typeface="メイリオ"/>
                <a:cs typeface="Meiryo"/>
              </a:rPr>
              <a:t>○○</a:t>
            </a:r>
            <a:r>
              <a:rPr kumimoji="1" lang="ja-JP" altLang="en-US" sz="11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：</a:t>
            </a:r>
            <a:r>
              <a:rPr lang="en-US" altLang="ja-JP" sz="1100" b="1" dirty="0">
                <a:latin typeface="Meiryo"/>
                <a:ea typeface="メイリオ"/>
                <a:cs typeface="Meiryo"/>
              </a:rPr>
              <a:t>○○</a:t>
            </a:r>
            <a:r>
              <a:rPr kumimoji="1" lang="en-US" altLang="ja-JP" sz="11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〜</a:t>
            </a:r>
            <a:r>
              <a:rPr lang="en-US" altLang="ja-JP" sz="1100" b="1" dirty="0">
                <a:latin typeface="Meiryo"/>
                <a:ea typeface="メイリオ"/>
                <a:cs typeface="Meiryo"/>
              </a:rPr>
              <a:t>○○</a:t>
            </a:r>
            <a:r>
              <a:rPr kumimoji="1" lang="ja-JP" altLang="en-US" sz="1100" b="0" i="0" dirty="0" smtClean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：</a:t>
            </a:r>
            <a:r>
              <a:rPr lang="en-US" altLang="ja-JP" sz="1100" b="1" dirty="0">
                <a:latin typeface="Meiryo"/>
                <a:ea typeface="メイリオ"/>
                <a:cs typeface="Meiryo"/>
              </a:rPr>
              <a:t>○○</a:t>
            </a:r>
            <a:r>
              <a:rPr lang="ja-JP" altLang="en-US" sz="1100" dirty="0" smtClean="0">
                <a:latin typeface="Meiryo"/>
                <a:ea typeface="メイリオ"/>
                <a:cs typeface="Meiryo"/>
              </a:rPr>
              <a:t>（受付</a:t>
            </a:r>
            <a:r>
              <a:rPr lang="en-US" altLang="ja-JP" sz="1100" b="1" dirty="0">
                <a:latin typeface="Meiryo"/>
                <a:ea typeface="メイリオ"/>
                <a:cs typeface="Meiryo"/>
              </a:rPr>
              <a:t>○○</a:t>
            </a:r>
            <a:r>
              <a:rPr lang="ja-JP" altLang="en-US" sz="1100" dirty="0" smtClean="0">
                <a:latin typeface="Meiryo"/>
                <a:ea typeface="メイリオ"/>
                <a:cs typeface="Meiryo"/>
              </a:rPr>
              <a:t>：</a:t>
            </a:r>
            <a:r>
              <a:rPr lang="en-US" altLang="ja-JP" sz="1100" b="1" dirty="0">
                <a:latin typeface="Meiryo"/>
                <a:ea typeface="メイリオ"/>
                <a:cs typeface="Meiryo"/>
              </a:rPr>
              <a:t>○○</a:t>
            </a:r>
            <a:r>
              <a:rPr lang="ja-JP" altLang="en-US" sz="1100" dirty="0" smtClean="0">
                <a:latin typeface="Meiryo"/>
                <a:ea typeface="メイリオ"/>
                <a:cs typeface="Meiryo"/>
              </a:rPr>
              <a:t>より）</a:t>
            </a:r>
            <a:endParaRPr lang="en-US" altLang="ja-JP" sz="1100" dirty="0" smtClean="0">
              <a:latin typeface="Meiryo"/>
              <a:ea typeface="メイリオ"/>
              <a:cs typeface="Meiryo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30476" y="9577486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メイリオ"/>
                <a:ea typeface="メイリオ"/>
                <a:cs typeface="メイリオ"/>
              </a:rPr>
              <a:t>開催形態</a:t>
            </a:r>
            <a:endParaRPr kumimoji="1" lang="ja-JP" altLang="en-US" sz="1000" b="1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22564" y="9523827"/>
            <a:ext cx="4104456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30000"/>
              </a:lnSpc>
            </a:pPr>
            <a:r>
              <a:rPr kumimoji="1" lang="en-US" altLang="ja-JP" sz="1100" i="0" dirty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Zoom</a:t>
            </a:r>
            <a:r>
              <a:rPr kumimoji="1" lang="ja-JP" altLang="en-US" sz="1100" i="0" dirty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によるオンライン実施</a:t>
            </a:r>
            <a:endParaRPr kumimoji="1" lang="en-US" altLang="ja-JP" sz="1100" i="0" dirty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  <a:p>
            <a:pPr algn="l">
              <a:lnSpc>
                <a:spcPct val="130000"/>
              </a:lnSpc>
            </a:pPr>
            <a:r>
              <a:rPr lang="en-US" altLang="ja-JP" sz="1100" dirty="0">
                <a:latin typeface="Meiryo"/>
                <a:ea typeface="メイリオ"/>
                <a:cs typeface="Meiryo"/>
              </a:rPr>
              <a:t>(</a:t>
            </a:r>
            <a:r>
              <a:rPr lang="ja-JP" altLang="en-US" sz="1100" dirty="0">
                <a:latin typeface="Meiryo"/>
                <a:ea typeface="メイリオ"/>
                <a:cs typeface="Meiryo"/>
              </a:rPr>
              <a:t>事前参加登録者に</a:t>
            </a:r>
            <a:r>
              <a:rPr lang="en-US" altLang="ja-JP" sz="1100" dirty="0">
                <a:latin typeface="Meiryo"/>
                <a:ea typeface="メイリオ"/>
                <a:cs typeface="Meiryo"/>
              </a:rPr>
              <a:t>URL</a:t>
            </a:r>
            <a:r>
              <a:rPr lang="ja-JP" altLang="en-US" sz="1100" dirty="0">
                <a:latin typeface="Meiryo"/>
                <a:ea typeface="メイリオ"/>
                <a:cs typeface="Meiryo"/>
              </a:rPr>
              <a:t>とパスワードを配信します</a:t>
            </a:r>
            <a:r>
              <a:rPr lang="en-US" altLang="ja-JP" sz="1100" dirty="0">
                <a:latin typeface="Meiryo"/>
                <a:ea typeface="メイリオ"/>
                <a:cs typeface="Meiryo"/>
              </a:rPr>
              <a:t>)</a:t>
            </a:r>
          </a:p>
          <a:p>
            <a:pPr algn="l"/>
            <a:endParaRPr kumimoji="1" lang="ja-JP" altLang="en-US" sz="1100" i="0" dirty="0">
              <a:solidFill>
                <a:schemeClr val="tx1"/>
              </a:solidFill>
              <a:latin typeface="Meiryo"/>
              <a:ea typeface="メイリオ"/>
              <a:cs typeface="Meiryo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="" xmlns:a16="http://schemas.microsoft.com/office/drawing/2014/main" id="{7C056436-46BD-4348-8B40-43AFB1A8013A}"/>
              </a:ext>
            </a:extLst>
          </p:cNvPr>
          <p:cNvSpPr txBox="1"/>
          <p:nvPr/>
        </p:nvSpPr>
        <p:spPr>
          <a:xfrm>
            <a:off x="4122564" y="10341752"/>
            <a:ext cx="4680520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ja-JP" sz="1100" dirty="0">
                <a:latin typeface="Meiryo"/>
                <a:ea typeface="メイリオ"/>
                <a:cs typeface="Meiryo"/>
              </a:rPr>
              <a:t>https://service.jsrt.or.jp/</a:t>
            </a:r>
            <a:endParaRPr lang="ja-JP" altLang="en-US" sz="1100" dirty="0">
              <a:latin typeface="Meiryo"/>
              <a:ea typeface="メイリオ"/>
              <a:cs typeface="Meiryo"/>
            </a:endParaRPr>
          </a:p>
          <a:p>
            <a:pPr algn="l">
              <a:lnSpc>
                <a:spcPct val="130000"/>
              </a:lnSpc>
            </a:pPr>
            <a:r>
              <a:rPr kumimoji="1" lang="ja-JP" altLang="en-US" sz="1100" i="0" dirty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会員システム「</a:t>
            </a:r>
            <a:r>
              <a:rPr kumimoji="1" lang="en-US" altLang="ja-JP" sz="1100" i="0" dirty="0" err="1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RacNe</a:t>
            </a:r>
            <a:r>
              <a:rPr kumimoji="1" lang="ja-JP" altLang="en-US" sz="1100" i="0" dirty="0">
                <a:solidFill>
                  <a:schemeClr val="tx1"/>
                </a:solidFill>
                <a:latin typeface="Meiryo"/>
                <a:ea typeface="メイリオ"/>
                <a:cs typeface="Meiryo"/>
              </a:rPr>
              <a:t>（ラクネ）」にログインしてお申し込みください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30476" y="10369574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メイリオ"/>
                <a:ea typeface="メイリオ"/>
                <a:cs typeface="メイリオ"/>
              </a:rPr>
              <a:t>申込方法</a:t>
            </a:r>
            <a:endParaRPr kumimoji="1" lang="ja-JP" altLang="en-US" sz="1000" b="1" dirty="0">
              <a:latin typeface="メイリオ"/>
              <a:ea typeface="メイリオ"/>
              <a:cs typeface="メイリオ"/>
            </a:endParaRPr>
          </a:p>
        </p:txBody>
      </p:sp>
      <p:grpSp>
        <p:nvGrpSpPr>
          <p:cNvPr id="2" name="図形グループ 1"/>
          <p:cNvGrpSpPr/>
          <p:nvPr/>
        </p:nvGrpSpPr>
        <p:grpSpPr>
          <a:xfrm>
            <a:off x="3402484" y="6121102"/>
            <a:ext cx="5474352" cy="920513"/>
            <a:chOff x="3402484" y="6121102"/>
            <a:chExt cx="5474352" cy="920513"/>
          </a:xfrm>
        </p:grpSpPr>
        <p:grpSp>
          <p:nvGrpSpPr>
            <p:cNvPr id="5" name="図形グループ 4"/>
            <p:cNvGrpSpPr/>
            <p:nvPr/>
          </p:nvGrpSpPr>
          <p:grpSpPr>
            <a:xfrm>
              <a:off x="4842644" y="6151880"/>
              <a:ext cx="4034192" cy="889735"/>
              <a:chOff x="4842644" y="6151880"/>
              <a:chExt cx="4034192" cy="889735"/>
            </a:xfrm>
          </p:grpSpPr>
          <p:sp>
            <p:nvSpPr>
              <p:cNvPr id="18" name="テキスト ボックス 17"/>
              <p:cNvSpPr txBox="1"/>
              <p:nvPr/>
            </p:nvSpPr>
            <p:spPr>
              <a:xfrm>
                <a:off x="4842644" y="6409134"/>
                <a:ext cx="3096344" cy="632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30000"/>
                  </a:lnSpc>
                </a:pPr>
                <a:r>
                  <a:rPr kumimoji="1" lang="en-US" altLang="ja-JP" sz="900" b="0" i="0" dirty="0" smtClean="0">
                    <a:solidFill>
                      <a:schemeClr val="tx1"/>
                    </a:solidFill>
                    <a:latin typeface="Meiryo"/>
                    <a:ea typeface="メイリオ"/>
                    <a:cs typeface="Meiryo"/>
                  </a:rPr>
                  <a:t>※</a:t>
                </a:r>
                <a:r>
                  <a:rPr kumimoji="1" lang="ja-JP" altLang="en-US" sz="900" b="0" i="0" dirty="0" smtClean="0">
                    <a:solidFill>
                      <a:schemeClr val="tx1"/>
                    </a:solidFill>
                    <a:latin typeface="Meiryo"/>
                    <a:ea typeface="メイリオ"/>
                    <a:cs typeface="Meiryo"/>
                  </a:rPr>
                  <a:t>詳細は東京支部</a:t>
                </a:r>
                <a:r>
                  <a:rPr kumimoji="1" lang="en-US" altLang="ja-JP" sz="900" b="0" i="0" dirty="0" smtClean="0">
                    <a:solidFill>
                      <a:schemeClr val="tx1"/>
                    </a:solidFill>
                    <a:latin typeface="Meiryo"/>
                    <a:ea typeface="メイリオ"/>
                    <a:cs typeface="Meiryo"/>
                  </a:rPr>
                  <a:t>HP</a:t>
                </a:r>
                <a:r>
                  <a:rPr kumimoji="1" lang="ja-JP" altLang="en-US" sz="900" b="0" i="0" dirty="0" smtClean="0">
                    <a:solidFill>
                      <a:schemeClr val="tx1"/>
                    </a:solidFill>
                    <a:latin typeface="Meiryo"/>
                    <a:ea typeface="メイリオ"/>
                    <a:cs typeface="Meiryo"/>
                  </a:rPr>
                  <a:t>をご覧ください</a:t>
                </a:r>
                <a:endParaRPr kumimoji="1" lang="en-US" altLang="ja-JP" sz="900" b="0" i="0" dirty="0" smtClean="0">
                  <a:solidFill>
                    <a:schemeClr val="tx1"/>
                  </a:solidFill>
                  <a:latin typeface="Meiryo"/>
                  <a:ea typeface="メイリオ"/>
                  <a:cs typeface="Meiryo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0" i="0" dirty="0" smtClean="0">
                    <a:solidFill>
                      <a:schemeClr val="tx1"/>
                    </a:solidFill>
                    <a:latin typeface="Meiryo"/>
                    <a:ea typeface="メイリオ"/>
                    <a:cs typeface="Meiryo"/>
                  </a:rPr>
                  <a:t>※</a:t>
                </a:r>
                <a:r>
                  <a:rPr kumimoji="1" lang="ja-JP" altLang="en-US" sz="900" b="0" i="0" dirty="0" smtClean="0">
                    <a:solidFill>
                      <a:schemeClr val="tx1"/>
                    </a:solidFill>
                    <a:latin typeface="Meiryo"/>
                    <a:ea typeface="メイリオ"/>
                    <a:cs typeface="Meiryo"/>
                  </a:rPr>
                  <a:t>悪天候などによる開催については</a:t>
                </a:r>
                <a:r>
                  <a:rPr kumimoji="1" lang="en-US" altLang="ja-JP" sz="900" b="0" i="0" dirty="0" smtClean="0">
                    <a:solidFill>
                      <a:schemeClr val="tx1"/>
                    </a:solidFill>
                    <a:latin typeface="Meiryo"/>
                    <a:ea typeface="メイリオ"/>
                    <a:cs typeface="Meiryo"/>
                  </a:rPr>
                  <a:t>HP</a:t>
                </a:r>
                <a:r>
                  <a:rPr kumimoji="1" lang="ja-JP" altLang="en-US" sz="900" b="0" i="0" dirty="0" smtClean="0">
                    <a:solidFill>
                      <a:schemeClr val="tx1"/>
                    </a:solidFill>
                    <a:latin typeface="Meiryo"/>
                    <a:ea typeface="メイリオ"/>
                    <a:cs typeface="Meiryo"/>
                  </a:rPr>
                  <a:t>をご確認ください</a:t>
                </a:r>
                <a:endParaRPr kumimoji="1" lang="en-US" altLang="ja-JP" sz="900" b="0" i="0" dirty="0" smtClean="0">
                  <a:solidFill>
                    <a:schemeClr val="tx1"/>
                  </a:solidFill>
                  <a:latin typeface="Meiryo"/>
                  <a:ea typeface="メイリオ"/>
                  <a:cs typeface="Meiryo"/>
                </a:endParaRPr>
              </a:p>
              <a:p>
                <a:pPr algn="l">
                  <a:lnSpc>
                    <a:spcPct val="130000"/>
                  </a:lnSpc>
                </a:pPr>
                <a:endParaRPr kumimoji="1" lang="en-US" altLang="ja-JP" sz="900" b="0" i="0" dirty="0" smtClean="0">
                  <a:solidFill>
                    <a:schemeClr val="tx1"/>
                  </a:solidFill>
                  <a:latin typeface="Meiryo"/>
                  <a:ea typeface="メイリオ"/>
                  <a:cs typeface="Meiryo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4842644" y="6151880"/>
                <a:ext cx="4034192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ja-JP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kumimoji="1" sz="2900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kumimoji="1" sz="2900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kumimoji="1" sz="2900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kumimoji="1" sz="2900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kumimoji="1" sz="2900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sz="2900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sz="2900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sz="2900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sz="2900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algn="l"/>
                <a:r>
                  <a:rPr lang="ja-JP" altLang="en-US" sz="1000" b="1" dirty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申込期間</a:t>
                </a:r>
                <a:r>
                  <a:rPr lang="ja-JP" altLang="en-US" sz="1000" b="1" dirty="0" smtClean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：</a:t>
                </a:r>
                <a:r>
                  <a:rPr lang="en-US" altLang="ja-JP" sz="1000" b="1" dirty="0" smtClean="0">
                    <a:latin typeface="Meiryo"/>
                    <a:ea typeface="メイリオ"/>
                    <a:cs typeface="Meiryo"/>
                  </a:rPr>
                  <a:t>20○○</a:t>
                </a:r>
                <a:r>
                  <a:rPr lang="ja-JP" altLang="en-US" sz="1000" b="1" dirty="0" smtClean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年</a:t>
                </a:r>
                <a:r>
                  <a:rPr lang="en-US" altLang="ja-JP" sz="1000" b="1" dirty="0">
                    <a:latin typeface="Meiryo"/>
                    <a:ea typeface="メイリオ"/>
                    <a:cs typeface="Meiryo"/>
                  </a:rPr>
                  <a:t>○○</a:t>
                </a:r>
                <a:r>
                  <a:rPr lang="ja-JP" altLang="en-US" sz="1000" b="1" dirty="0" smtClean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月</a:t>
                </a:r>
                <a:r>
                  <a:rPr lang="en-US" altLang="ja-JP" sz="1000" b="1" dirty="0">
                    <a:latin typeface="Meiryo"/>
                    <a:ea typeface="メイリオ"/>
                    <a:cs typeface="Meiryo"/>
                  </a:rPr>
                  <a:t>○○</a:t>
                </a:r>
                <a:r>
                  <a:rPr lang="ja-JP" altLang="en-US" sz="1000" b="1" dirty="0" smtClean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日（</a:t>
                </a:r>
                <a:r>
                  <a:rPr lang="en-US" altLang="ja-JP" sz="1000" b="1" dirty="0">
                    <a:latin typeface="Meiryo"/>
                    <a:ea typeface="メイリオ"/>
                    <a:cs typeface="Meiryo"/>
                  </a:rPr>
                  <a:t>○</a:t>
                </a:r>
                <a:r>
                  <a:rPr lang="ja-JP" altLang="en-US" sz="1000" b="1" dirty="0" smtClean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）</a:t>
                </a:r>
                <a:r>
                  <a:rPr lang="en-US" altLang="ja-JP" sz="1000" b="1" dirty="0" smtClean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〜</a:t>
                </a:r>
                <a:r>
                  <a:rPr lang="en-US" altLang="ja-JP" sz="1000" b="1" dirty="0">
                    <a:latin typeface="Meiryo"/>
                    <a:ea typeface="メイリオ"/>
                    <a:cs typeface="Meiryo"/>
                  </a:rPr>
                  <a:t>○○</a:t>
                </a:r>
                <a:r>
                  <a:rPr lang="ja-JP" altLang="en-US" sz="1000" b="1" dirty="0" smtClean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月</a:t>
                </a:r>
                <a:r>
                  <a:rPr lang="en-US" altLang="ja-JP" sz="1000" b="1" dirty="0">
                    <a:latin typeface="Meiryo"/>
                    <a:ea typeface="メイリオ"/>
                    <a:cs typeface="Meiryo"/>
                  </a:rPr>
                  <a:t>○○</a:t>
                </a:r>
                <a:r>
                  <a:rPr lang="ja-JP" altLang="en-US" sz="1000" b="1" dirty="0" smtClean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日（</a:t>
                </a:r>
                <a:r>
                  <a:rPr lang="en-US" altLang="ja-JP" sz="1000" b="1" dirty="0">
                    <a:latin typeface="Meiryo"/>
                    <a:ea typeface="メイリオ"/>
                    <a:cs typeface="Meiryo"/>
                  </a:rPr>
                  <a:t>○</a:t>
                </a:r>
                <a:r>
                  <a:rPr lang="ja-JP" altLang="en-US" sz="1000" b="1" dirty="0" smtClean="0">
                    <a:solidFill>
                      <a:srgbClr val="000000"/>
                    </a:solidFill>
                    <a:latin typeface="Meiryo"/>
                    <a:ea typeface="メイリオ"/>
                    <a:cs typeface="Meiryo"/>
                  </a:rPr>
                  <a:t>）</a:t>
                </a:r>
                <a:endParaRPr lang="ja-JP" altLang="en-US" dirty="0"/>
              </a:p>
            </p:txBody>
          </p:sp>
        </p:grpSp>
        <p:sp>
          <p:nvSpPr>
            <p:cNvPr id="27" name="正方形/長方形 26"/>
            <p:cNvSpPr/>
            <p:nvPr/>
          </p:nvSpPr>
          <p:spPr>
            <a:xfrm>
              <a:off x="3402484" y="6121102"/>
              <a:ext cx="111360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solidFill>
                    <a:srgbClr val="556196"/>
                  </a:solidFill>
                  <a:latin typeface="Meiryo"/>
                  <a:ea typeface="メイリオ"/>
                  <a:cs typeface="Meiryo"/>
                </a:rPr>
                <a:t>事前</a:t>
              </a:r>
              <a:r>
                <a:rPr lang="ja-JP" altLang="en-US" sz="1200" b="1" dirty="0" smtClean="0">
                  <a:solidFill>
                    <a:srgbClr val="556196"/>
                  </a:solidFill>
                  <a:latin typeface="Meiryo"/>
                  <a:ea typeface="メイリオ"/>
                  <a:cs typeface="Meiryo"/>
                </a:rPr>
                <a:t>申込</a:t>
              </a:r>
              <a:r>
                <a:rPr lang="ja-JP" altLang="en-US" sz="1200" b="1" dirty="0" smtClean="0">
                  <a:solidFill>
                    <a:srgbClr val="556196"/>
                  </a:solidFill>
                  <a:latin typeface="Meiryo"/>
                  <a:ea typeface="メイリオ"/>
                  <a:cs typeface="Meiryo"/>
                </a:rPr>
                <a:t>あり</a:t>
              </a:r>
              <a:endParaRPr lang="ja-JP" altLang="en-US" dirty="0"/>
            </a:p>
          </p:txBody>
        </p:sp>
      </p:grpSp>
      <p:cxnSp>
        <p:nvCxnSpPr>
          <p:cNvPr id="30" name="直線コネクタ 29"/>
          <p:cNvCxnSpPr/>
          <p:nvPr/>
        </p:nvCxnSpPr>
        <p:spPr bwMode="auto">
          <a:xfrm>
            <a:off x="3474492" y="7297111"/>
            <a:ext cx="5256584" cy="0"/>
          </a:xfrm>
          <a:prstGeom prst="line">
            <a:avLst/>
          </a:prstGeom>
          <a:noFill/>
          <a:ln w="19050" cap="flat" cmpd="sng" algn="ctr">
            <a:solidFill>
              <a:srgbClr val="89663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3474492" y="9097311"/>
            <a:ext cx="5256584" cy="0"/>
          </a:xfrm>
          <a:prstGeom prst="line">
            <a:avLst/>
          </a:prstGeom>
          <a:noFill/>
          <a:ln w="19050" cap="flat" cmpd="sng" algn="ctr">
            <a:solidFill>
              <a:srgbClr val="89663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テキスト ボックス 31"/>
          <p:cNvSpPr txBox="1"/>
          <p:nvPr/>
        </p:nvSpPr>
        <p:spPr>
          <a:xfrm>
            <a:off x="3402484" y="7057206"/>
            <a:ext cx="30243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050" b="1" i="0" dirty="0" smtClean="0">
                <a:solidFill>
                  <a:srgbClr val="89663A"/>
                </a:solidFill>
                <a:latin typeface="Meiryo"/>
                <a:ea typeface="メイリオ"/>
                <a:cs typeface="Meiryo"/>
              </a:rPr>
              <a:t>プログラム</a:t>
            </a:r>
            <a:endParaRPr kumimoji="1" lang="ja-JP" altLang="en-US" sz="1050" b="1" dirty="0">
              <a:solidFill>
                <a:srgbClr val="89663A"/>
              </a:solidFill>
              <a:latin typeface="ヒラギノ角ゴ Pro W6"/>
              <a:ea typeface="ヒラギノ角ゴ Pro W6"/>
              <a:cs typeface="ヒラギノ角ゴ Pro W6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rgbClr val="FF00FF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rgbClr val="FF00FF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2564</TotalTime>
  <Words>215</Words>
  <Application>Microsoft Macintosh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Hide</cp:lastModifiedBy>
  <cp:revision>95</cp:revision>
  <cp:lastPrinted>2015-03-06T01:35:08Z</cp:lastPrinted>
  <dcterms:created xsi:type="dcterms:W3CDTF">2011-09-10T02:34:56Z</dcterms:created>
  <dcterms:modified xsi:type="dcterms:W3CDTF">2021-10-24T06:42:17Z</dcterms:modified>
</cp:coreProperties>
</file>