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663A"/>
    <a:srgbClr val="491E36"/>
    <a:srgbClr val="6B3129"/>
    <a:srgbClr val="135A48"/>
    <a:srgbClr val="243F78"/>
    <a:srgbClr val="482678"/>
    <a:srgbClr val="005A00"/>
    <a:srgbClr val="7E335C"/>
    <a:srgbClr val="FFFF99"/>
    <a:srgbClr val="F5F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>
        <p:scale>
          <a:sx n="100" d="100"/>
          <a:sy n="100" d="100"/>
        </p:scale>
        <p:origin x="-928" y="-80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橙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55" name="テキスト ボックス 54"/>
          <p:cNvSpPr txBox="1"/>
          <p:nvPr userDrawn="1"/>
        </p:nvSpPr>
        <p:spPr>
          <a:xfrm>
            <a:off x="3402484" y="11441227"/>
            <a:ext cx="5328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参加費：無料</a:t>
            </a:r>
          </a:p>
        </p:txBody>
      </p: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Vr.8.0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556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5561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 smtClean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 smtClean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</a:t>
            </a:r>
            <a:r>
              <a:rPr lang="en-US" altLang="ja-JP" sz="10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89663A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89663A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89663A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89663A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 smtClean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 smtClean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 smtClean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メイリオ"/>
                <a:ea typeface="メイリオ"/>
                <a:cs typeface="メイリオ"/>
              </a:rPr>
              <a:t>開催形態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2" name="図形グループ 1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：</a:t>
                </a:r>
                <a:r>
                  <a:rPr lang="en-US" altLang="ja-JP" sz="1000" b="1" dirty="0" smtClean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556196"/>
                  </a:solidFill>
                  <a:latin typeface="Meiryo"/>
                  <a:ea typeface="メイリオ"/>
                  <a:cs typeface="Meiryo"/>
                </a:rPr>
                <a:t>事前</a:t>
              </a:r>
              <a:r>
                <a:rPr lang="ja-JP" altLang="en-US" sz="1200" b="1" dirty="0" smtClean="0">
                  <a:solidFill>
                    <a:srgbClr val="556196"/>
                  </a:solidFill>
                  <a:latin typeface="Meiryo"/>
                  <a:ea typeface="メイリオ"/>
                  <a:cs typeface="Meiryo"/>
                </a:rPr>
                <a:t>申込</a:t>
              </a:r>
              <a:r>
                <a:rPr lang="ja-JP" altLang="en-US" sz="1200" b="1" dirty="0" smtClean="0">
                  <a:solidFill>
                    <a:srgbClr val="556196"/>
                  </a:solidFill>
                  <a:latin typeface="Meiryo"/>
                  <a:ea typeface="メイリオ"/>
                  <a:cs typeface="Meiryo"/>
                </a:rPr>
                <a:t>あり</a:t>
              </a:r>
              <a:endParaRPr lang="ja-JP" altLang="en-US" dirty="0"/>
            </a:p>
          </p:txBody>
        </p:sp>
      </p:grpSp>
      <p:cxnSp>
        <p:nvCxnSpPr>
          <p:cNvPr id="30" name="直線コネクタ 29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テキスト ボックス 31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89663A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215</Words>
  <Application>Microsoft Macintosh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Hide</cp:lastModifiedBy>
  <cp:revision>95</cp:revision>
  <cp:lastPrinted>2015-03-06T01:35:08Z</cp:lastPrinted>
  <dcterms:created xsi:type="dcterms:W3CDTF">2011-09-10T02:34:56Z</dcterms:created>
  <dcterms:modified xsi:type="dcterms:W3CDTF">2021-10-24T06:42:17Z</dcterms:modified>
</cp:coreProperties>
</file>