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F78"/>
    <a:srgbClr val="482678"/>
    <a:srgbClr val="005A00"/>
    <a:srgbClr val="7E335C"/>
    <a:srgbClr val="FFFF99"/>
    <a:srgbClr val="F5FF75"/>
    <a:srgbClr val="FEE1AC"/>
    <a:srgbClr val="C1C1FF"/>
    <a:srgbClr val="B7B7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>
        <p:scale>
          <a:sx n="100" d="100"/>
          <a:sy n="100" d="100"/>
        </p:scale>
        <p:origin x="-928" y="-80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 descr="背景＿青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 smtClean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 smtClean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</a:t>
              </a:r>
              <a:r>
                <a:rPr kumimoji="1" lang="ja-JP" altLang="en-US" sz="2000" b="1" dirty="0" smtClean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技術セミナー</a:t>
              </a:r>
              <a:endParaRPr kumimoji="1" lang="ja-JP" altLang="en-US" sz="2000" b="1" dirty="0">
                <a:solidFill>
                  <a:srgbClr val="FFFFFF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sp>
        <p:nvSpPr>
          <p:cNvPr id="55" name="テキスト ボックス 54"/>
          <p:cNvSpPr txBox="1"/>
          <p:nvPr userDrawn="1"/>
        </p:nvSpPr>
        <p:spPr>
          <a:xfrm>
            <a:off x="3402484" y="11441227"/>
            <a:ext cx="5328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参加費：無料</a:t>
            </a:r>
          </a:p>
        </p:txBody>
      </p: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Vr.8.0</a:t>
            </a:r>
            <a:endParaRPr kumimoji="1" lang="en-US" altLang="ja-JP" sz="500" b="1" i="0" kern="1200" baseline="0" dirty="0" smtClean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6" name="テキスト ボックス 45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 smtClean="0">
                <a:solidFill>
                  <a:srgbClr val="D99E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  <a:endParaRPr kumimoji="1" lang="ja-JP" altLang="en-US" sz="2000" b="1" i="0" dirty="0">
              <a:solidFill>
                <a:srgbClr val="D99E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/>
              <a:ea typeface="メイリオ"/>
              <a:cs typeface="Meiryo"/>
            </a:endParaRPr>
          </a:p>
        </p:txBody>
      </p:sp>
      <p:sp>
        <p:nvSpPr>
          <p:cNvPr id="51" name="テキスト ボックス 50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 smtClean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 smtClean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 smtClean="0">
              <a:solidFill>
                <a:srgbClr val="243F78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 smtClean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 smtClean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 smtClean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 smtClean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</a:t>
            </a:r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 smtClean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 smtClean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○○○</a:t>
            </a:r>
            <a:r>
              <a:rPr lang="en-US" altLang="ja-JP" sz="1000" b="1" dirty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243F78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 smtClean="0">
                <a:solidFill>
                  <a:srgbClr val="243F78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43F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srgbClr val="243F78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rgbClr val="243F78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243F7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 smtClean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 smtClean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 smtClean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 smtClean="0">
              <a:latin typeface="Meiryo"/>
              <a:ea typeface="メイリオ"/>
              <a:cs typeface="Meiryo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メイリオ"/>
                <a:ea typeface="メイリオ"/>
                <a:cs typeface="メイリオ"/>
              </a:rPr>
              <a:t>開催形態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=""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1752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3" name="図形グループ 2"/>
          <p:cNvGrpSpPr/>
          <p:nvPr/>
        </p:nvGrpSpPr>
        <p:grpSpPr>
          <a:xfrm>
            <a:off x="3402484" y="6121102"/>
            <a:ext cx="5474352" cy="920513"/>
            <a:chOff x="3402484" y="6121102"/>
            <a:chExt cx="5474352" cy="920513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4842644" y="6151880"/>
              <a:ext cx="4034192" cy="889735"/>
              <a:chOff x="4842644" y="6151880"/>
              <a:chExt cx="4034192" cy="889735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4842644" y="6409134"/>
                <a:ext cx="3096344" cy="632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30000"/>
                  </a:lnSpc>
                </a:pPr>
                <a:r>
                  <a:rPr kumimoji="1" lang="en-US" altLang="ja-JP" sz="900" b="0" i="0" dirty="0" smtClean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 smtClean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詳細は東京支部</a:t>
                </a:r>
                <a:r>
                  <a:rPr kumimoji="1" lang="en-US" altLang="ja-JP" sz="900" b="0" i="0" dirty="0" smtClean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 smtClean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をご覧ください</a:t>
                </a:r>
                <a:endParaRPr kumimoji="1" lang="en-US" altLang="ja-JP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0" i="0" dirty="0" smtClean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 smtClean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悪天候などによる開催については</a:t>
                </a:r>
                <a:r>
                  <a:rPr kumimoji="1" lang="en-US" altLang="ja-JP" sz="900" b="0" i="0" dirty="0" smtClean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 smtClean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をご確認ください</a:t>
                </a:r>
                <a:endParaRPr kumimoji="1" lang="en-US" altLang="ja-JP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algn="l">
                  <a:lnSpc>
                    <a:spcPct val="130000"/>
                  </a:lnSpc>
                </a:pPr>
                <a:endParaRPr kumimoji="1" lang="en-US" altLang="ja-JP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842644" y="6151880"/>
                <a:ext cx="4034192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l"/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申込期間</a:t>
                </a:r>
                <a:r>
                  <a:rPr lang="ja-JP" altLang="en-US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：</a:t>
                </a:r>
                <a:r>
                  <a:rPr lang="en-US" altLang="ja-JP" sz="1000" b="1" dirty="0" smtClean="0">
                    <a:latin typeface="Meiryo"/>
                    <a:ea typeface="メイリオ"/>
                    <a:cs typeface="Meiryo"/>
                  </a:rPr>
                  <a:t>20○○</a:t>
                </a:r>
                <a:r>
                  <a:rPr lang="ja-JP" altLang="en-US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年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r>
                  <a:rPr lang="en-US" altLang="ja-JP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〜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 smtClean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endParaRPr lang="ja-JP" altLang="en-US" dirty="0"/>
              </a:p>
            </p:txBody>
          </p:sp>
        </p:grpSp>
        <p:sp>
          <p:nvSpPr>
            <p:cNvPr id="27" name="正方形/長方形 26"/>
            <p:cNvSpPr/>
            <p:nvPr/>
          </p:nvSpPr>
          <p:spPr>
            <a:xfrm>
              <a:off x="3402484" y="6121102"/>
              <a:ext cx="111360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rgbClr val="D96BAA"/>
                  </a:solidFill>
                  <a:latin typeface="Meiryo"/>
                  <a:ea typeface="メイリオ"/>
                  <a:cs typeface="Meiryo"/>
                </a:rPr>
                <a:t>事前</a:t>
              </a:r>
              <a:r>
                <a:rPr lang="ja-JP" altLang="en-US" sz="1200" b="1" dirty="0" smtClean="0">
                  <a:solidFill>
                    <a:srgbClr val="D96BAA"/>
                  </a:solidFill>
                  <a:latin typeface="Meiryo"/>
                  <a:ea typeface="メイリオ"/>
                  <a:cs typeface="Meiryo"/>
                </a:rPr>
                <a:t>申込あり</a:t>
              </a:r>
              <a:endParaRPr lang="ja-JP" altLang="en-US" dirty="0"/>
            </a:p>
          </p:txBody>
        </p:sp>
      </p:grpSp>
      <p:cxnSp>
        <p:nvCxnSpPr>
          <p:cNvPr id="28" name="直線コネクタ 27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243F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" name="図形グループ 5"/>
          <p:cNvGrpSpPr/>
          <p:nvPr/>
        </p:nvGrpSpPr>
        <p:grpSpPr>
          <a:xfrm>
            <a:off x="3402484" y="7057206"/>
            <a:ext cx="5328592" cy="261610"/>
            <a:chOff x="3402484" y="7057206"/>
            <a:chExt cx="5328592" cy="261610"/>
          </a:xfrm>
        </p:grpSpPr>
        <p:cxnSp>
          <p:nvCxnSpPr>
            <p:cNvPr id="22" name="直線コネクタ 21"/>
            <p:cNvCxnSpPr/>
            <p:nvPr/>
          </p:nvCxnSpPr>
          <p:spPr bwMode="auto">
            <a:xfrm>
              <a:off x="3474492" y="7297111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243F7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テキスト ボックス 28"/>
            <p:cNvSpPr txBox="1"/>
            <p:nvPr/>
          </p:nvSpPr>
          <p:spPr>
            <a:xfrm>
              <a:off x="3402484" y="7057206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 smtClean="0">
                  <a:solidFill>
                    <a:srgbClr val="243F78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243F78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2551</TotalTime>
  <Words>215</Words>
  <Application>Microsoft Macintosh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Hide</cp:lastModifiedBy>
  <cp:revision>93</cp:revision>
  <cp:lastPrinted>2015-03-06T01:35:08Z</cp:lastPrinted>
  <dcterms:created xsi:type="dcterms:W3CDTF">2011-09-10T02:34:56Z</dcterms:created>
  <dcterms:modified xsi:type="dcterms:W3CDTF">2021-10-24T06:47:14Z</dcterms:modified>
</cp:coreProperties>
</file>