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1E36"/>
    <a:srgbClr val="65A4B5"/>
    <a:srgbClr val="6B3129"/>
    <a:srgbClr val="45A366"/>
    <a:srgbClr val="556196"/>
    <a:srgbClr val="89663A"/>
    <a:srgbClr val="675B34"/>
    <a:srgbClr val="794C17"/>
    <a:srgbClr val="955F1E"/>
    <a:srgbClr val="3B4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744" y="804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赤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88102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cxnSp>
        <p:nvCxnSpPr>
          <p:cNvPr id="52" name="直線コネクタ 51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6B312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91E36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1" name="グループ化 50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55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テキスト ボックス 5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61" name="円/楕円 60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6" name="テキスト ボックス 55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63" name="グループ化 62"/>
          <p:cNvGrpSpPr/>
          <p:nvPr userDrawn="1"/>
        </p:nvGrpSpPr>
        <p:grpSpPr>
          <a:xfrm>
            <a:off x="3488840" y="6697166"/>
            <a:ext cx="5458260" cy="276999"/>
            <a:chOff x="3416832" y="6697166"/>
            <a:chExt cx="5458260" cy="276999"/>
          </a:xfrm>
        </p:grpSpPr>
        <p:sp>
          <p:nvSpPr>
            <p:cNvPr id="65" name="テキスト ボックス 64"/>
            <p:cNvSpPr txBox="1"/>
            <p:nvPr userDrawn="1"/>
          </p:nvSpPr>
          <p:spPr>
            <a:xfrm>
              <a:off x="4626620" y="6697166"/>
              <a:ext cx="4248472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東京支部</a:t>
              </a: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の参加申込フォームよりお申し込みください</a:t>
              </a: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66" name="正方形/長方形 65"/>
            <p:cNvSpPr/>
            <p:nvPr userDrawn="1"/>
          </p:nvSpPr>
          <p:spPr>
            <a:xfrm>
              <a:off x="3416832" y="6697166"/>
              <a:ext cx="113778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5A4B5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rgbClr val="65A4B5"/>
                </a:solidFill>
              </a:endParaRPr>
            </a:p>
          </p:txBody>
        </p:sp>
      </p:grpSp>
      <p:sp>
        <p:nvSpPr>
          <p:cNvPr id="64" name="テキスト ボックス 63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循環器撮影技術研究班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</a:t>
            </a:r>
            <a:endParaRPr lang="ja-JP" altLang="en-US" dirty="0"/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491E36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491E36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491E36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491E36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491E36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70636" y="6913190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2484" y="5689054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lang="en-US" altLang="ja-JP" sz="1400" b="1" dirty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400" b="1" dirty="0"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定員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締切ります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185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75</cp:revision>
  <cp:lastPrinted>2015-03-06T01:35:08Z</cp:lastPrinted>
  <dcterms:created xsi:type="dcterms:W3CDTF">2011-09-10T02:34:56Z</dcterms:created>
  <dcterms:modified xsi:type="dcterms:W3CDTF">2017-12-14T08:01:46Z</dcterms:modified>
</cp:coreProperties>
</file>