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4D9"/>
    <a:srgbClr val="482678"/>
    <a:srgbClr val="45A366"/>
    <a:srgbClr val="6B3129"/>
    <a:srgbClr val="65A4B5"/>
    <a:srgbClr val="556196"/>
    <a:srgbClr val="89663A"/>
    <a:srgbClr val="675B34"/>
    <a:srgbClr val="794C17"/>
    <a:srgbClr val="955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8" autoAdjust="0"/>
  </p:normalViewPr>
  <p:slideViewPr>
    <p:cSldViewPr showGuides="1">
      <p:cViewPr>
        <p:scale>
          <a:sx n="100" d="100"/>
          <a:sy n="100" d="100"/>
        </p:scale>
        <p:origin x="744" y="654"/>
      </p:cViewPr>
      <p:guideLst>
        <p:guide orient="horz" pos="4763"/>
        <p:guide pos="21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11588" cy="631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981575" y="0"/>
            <a:ext cx="3811588" cy="631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1EFB2-8D88-4725-9A58-6F0CB5033CA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20975" y="947738"/>
            <a:ext cx="3352800" cy="4743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79475" y="6007100"/>
            <a:ext cx="7035800" cy="5691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2011025"/>
            <a:ext cx="3811588" cy="633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981575" y="12011025"/>
            <a:ext cx="3811588" cy="633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7E01F-A222-4F59-AC3F-7A15FC69EC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7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01F-A222-4F59-AC3F-7A15FC69ECB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52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65A4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cxnSp>
        <p:nvCxnSpPr>
          <p:cNvPr id="51" name="直線コネクタ 50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コネクタ 51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テキスト ボックス 52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82678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0" name="グループ化 49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4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56" name="テキスト ボックス 55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円/楕円 57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5" name="テキスト ボックス 54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63" name="テキスト ボックス 62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円・学生会員 無料・学生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5" name="テキスト ボックス 64"/>
          <p:cNvSpPr txBox="1"/>
          <p:nvPr userDrawn="1"/>
        </p:nvSpPr>
        <p:spPr>
          <a:xfrm>
            <a:off x="4554612" y="6769174"/>
            <a:ext cx="2592288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66" name="正方形/長方形 65"/>
          <p:cNvSpPr/>
          <p:nvPr userDrawn="1"/>
        </p:nvSpPr>
        <p:spPr>
          <a:xfrm>
            <a:off x="3402484" y="6780207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73A4D9"/>
                </a:solidFill>
                <a:latin typeface="Meiryo"/>
                <a:ea typeface="メイリオ"/>
                <a:cs typeface="Meiryo"/>
              </a:rPr>
              <a:t>事前</a:t>
            </a:r>
            <a:r>
              <a:rPr lang="ja-JP" altLang="en-US" sz="1200" b="1" dirty="0" smtClean="0">
                <a:solidFill>
                  <a:srgbClr val="73A4D9"/>
                </a:solidFill>
                <a:latin typeface="Meiryo"/>
                <a:ea typeface="メイリオ"/>
                <a:cs typeface="Meiryo"/>
              </a:rPr>
              <a:t>申込不要</a:t>
            </a:r>
            <a:endParaRPr lang="ja-JP" altLang="en-US" dirty="0">
              <a:solidFill>
                <a:srgbClr val="73A4D9"/>
              </a:solidFill>
            </a:endParaRPr>
          </a:p>
        </p:txBody>
      </p:sp>
      <p:sp>
        <p:nvSpPr>
          <p:cNvPr id="61" name="テキスト ボックス 60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srt.tokyo.angio@gmail.com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　</a:t>
            </a:r>
            <a:endParaRPr lang="ja-JP" altLang="en-US" dirty="0">
              <a:solidFill>
                <a:srgbClr val="4826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5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482678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4826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2484" y="554503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02484" y="4104878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482678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922089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lang="en-US" altLang="ja-JP" sz="14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400" b="1"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156</Words>
  <Application>Microsoft Office PowerPoint</Application>
  <PresentationFormat>ユーザー設定</PresentationFormat>
  <Paragraphs>34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78</cp:revision>
  <cp:lastPrinted>2015-03-06T01:35:08Z</cp:lastPrinted>
  <dcterms:created xsi:type="dcterms:W3CDTF">2011-09-10T02:34:56Z</dcterms:created>
  <dcterms:modified xsi:type="dcterms:W3CDTF">2017-12-14T08:03:49Z</dcterms:modified>
</cp:coreProperties>
</file>