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F78"/>
    <a:srgbClr val="45A366"/>
    <a:srgbClr val="6B3129"/>
    <a:srgbClr val="65A4B5"/>
    <a:srgbClr val="556196"/>
    <a:srgbClr val="89663A"/>
    <a:srgbClr val="675B34"/>
    <a:srgbClr val="794C17"/>
    <a:srgbClr val="955F1E"/>
    <a:srgbClr val="3B4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258" y="390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青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64" name="テキスト ボックス 63"/>
          <p:cNvSpPr txBox="1"/>
          <p:nvPr userDrawn="1"/>
        </p:nvSpPr>
        <p:spPr>
          <a:xfrm>
            <a:off x="4554612" y="6769174"/>
            <a:ext cx="2592288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詳細は東京支部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をご覧ください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D99E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cxnSp>
        <p:nvCxnSpPr>
          <p:cNvPr id="52" name="直線コネクタ 51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243F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コネクタ 52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243F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243F78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51" name="グループ化 50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57" name="テキスト ボックス 56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8" name="テキスト ボックス 5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1" name="円/楕円 60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6" name="テキスト ボックス 55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62" name="正方形/長方形 61"/>
          <p:cNvSpPr/>
          <p:nvPr userDrawn="1"/>
        </p:nvSpPr>
        <p:spPr>
          <a:xfrm>
            <a:off x="3402484" y="6780207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D96BAA"/>
                </a:solidFill>
                <a:latin typeface="Meiryo"/>
                <a:ea typeface="メイリオ"/>
                <a:cs typeface="Meiryo"/>
              </a:rPr>
              <a:t>事前</a:t>
            </a:r>
            <a:r>
              <a:rPr lang="ja-JP" altLang="en-US" sz="1200" b="1" dirty="0" smtClean="0">
                <a:solidFill>
                  <a:srgbClr val="D96BAA"/>
                </a:solidFill>
                <a:latin typeface="Meiryo"/>
                <a:ea typeface="メイリオ"/>
                <a:cs typeface="Meiryo"/>
              </a:rPr>
              <a:t>申込不要</a:t>
            </a:r>
            <a:endParaRPr lang="ja-JP" altLang="en-US" dirty="0"/>
          </a:p>
        </p:txBody>
      </p:sp>
      <p:sp>
        <p:nvSpPr>
          <p:cNvPr id="63" name="テキスト ボックス 62"/>
          <p:cNvSpPr txBox="1"/>
          <p:nvPr userDrawn="1"/>
        </p:nvSpPr>
        <p:spPr>
          <a:xfrm>
            <a:off x="3402484" y="11441227"/>
            <a:ext cx="5328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円・学生会員 無料・学生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65" name="テキスト ボックス 64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Vr.6.0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srt.tokyo.angi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3402484" y="5545038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循環器撮影技術研究班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</a:t>
            </a:r>
            <a:endParaRPr lang="ja-JP" alt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  <a:hlinkClick r:id="rId4"/>
              </a:rPr>
              <a:t>jsrt.tokyo.angio@gmail.com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02484" y="4104878"/>
            <a:ext cx="5472608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chemeClr val="accent6">
                  <a:lumMod val="75000"/>
                </a:schemeClr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243F78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243F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922089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lang="en-US" altLang="ja-JP" sz="1400" b="1" dirty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400" b="1">
                <a:latin typeface="Meiryo"/>
                <a:ea typeface="メイリオ"/>
                <a:cs typeface="Meiryo"/>
              </a:rPr>
              <a:t>〇〇年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155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78</cp:revision>
  <cp:lastPrinted>2015-03-06T01:35:08Z</cp:lastPrinted>
  <dcterms:created xsi:type="dcterms:W3CDTF">2011-09-10T02:34:56Z</dcterms:created>
  <dcterms:modified xsi:type="dcterms:W3CDTF">2017-12-14T08:04:18Z</dcterms:modified>
</cp:coreProperties>
</file>